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Lexend Tera"/>
      <p:regular r:id="rId18"/>
      <p:bold r:id="rId19"/>
    </p:embeddedFont>
    <p:embeddedFont>
      <p:font typeface="Inria Sans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Lato Black"/>
      <p:bold r:id="rId28"/>
      <p:boldItalic r:id="rId29"/>
    </p:embeddedFont>
    <p:embeddedFont>
      <p:font typeface="Poppins Black"/>
      <p:bold r:id="rId30"/>
      <p:boldItalic r:id="rId31"/>
    </p:embeddedFont>
    <p:embeddedFont>
      <p:font typeface="Poppins SemiBold"/>
      <p:regular r:id="rId32"/>
      <p:bold r:id="rId33"/>
      <p:italic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riaSans-regular.fntdata"/><Relationship Id="rId22" Type="http://schemas.openxmlformats.org/officeDocument/2006/relationships/font" Target="fonts/InriaSans-italic.fntdata"/><Relationship Id="rId21" Type="http://schemas.openxmlformats.org/officeDocument/2006/relationships/font" Target="fonts/InriaSans-bold.fntdata"/><Relationship Id="rId24" Type="http://schemas.openxmlformats.org/officeDocument/2006/relationships/font" Target="fonts/Lato-regular.fntdata"/><Relationship Id="rId23" Type="http://schemas.openxmlformats.org/officeDocument/2006/relationships/font" Target="fonts/Inria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Black-bold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Black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Black-boldItalic.fntdata"/><Relationship Id="rId30" Type="http://schemas.openxmlformats.org/officeDocument/2006/relationships/font" Target="fonts/PoppinsBlack-bold.fntdata"/><Relationship Id="rId11" Type="http://schemas.openxmlformats.org/officeDocument/2006/relationships/slide" Target="slides/slide7.xml"/><Relationship Id="rId33" Type="http://schemas.openxmlformats.org/officeDocument/2006/relationships/font" Target="fonts/PoppinsSemiBold-bold.fntdata"/><Relationship Id="rId10" Type="http://schemas.openxmlformats.org/officeDocument/2006/relationships/slide" Target="slides/slide6.xml"/><Relationship Id="rId32" Type="http://schemas.openxmlformats.org/officeDocument/2006/relationships/font" Target="fonts/PoppinsSemiBold-regular.fntdata"/><Relationship Id="rId13" Type="http://schemas.openxmlformats.org/officeDocument/2006/relationships/slide" Target="slides/slide9.xml"/><Relationship Id="rId35" Type="http://schemas.openxmlformats.org/officeDocument/2006/relationships/font" Target="fonts/PoppinsSemiBold-boldItalic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italic.fntdata"/><Relationship Id="rId15" Type="http://schemas.openxmlformats.org/officeDocument/2006/relationships/slide" Target="slides/slide11.xml"/><Relationship Id="rId37" Type="http://schemas.openxmlformats.org/officeDocument/2006/relationships/font" Target="fonts/PTSans-bold.fntdata"/><Relationship Id="rId14" Type="http://schemas.openxmlformats.org/officeDocument/2006/relationships/slide" Target="slides/slide10.xml"/><Relationship Id="rId36" Type="http://schemas.openxmlformats.org/officeDocument/2006/relationships/font" Target="fonts/PTSans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PTSans-italic.fntdata"/><Relationship Id="rId19" Type="http://schemas.openxmlformats.org/officeDocument/2006/relationships/font" Target="fonts/LexendTera-bold.fntdata"/><Relationship Id="rId18" Type="http://schemas.openxmlformats.org/officeDocument/2006/relationships/font" Target="fonts/LexendTer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21b005d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21b005d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d65db25343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d65db25343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Clutch conley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d65db25343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d65db25343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Nathan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d65db25343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d65db25343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Tyler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d65db25343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2d65db25343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Ella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d648ae564c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d648ae564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d65af813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2d65af81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Siara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d65db25343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2d65db25343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Siara P.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d648ae564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d648ae564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Siara P.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d65af813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d65af813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d65db2534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2d65db2534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Clutch conley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d65db25343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d65db25343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2025" y="1354538"/>
            <a:ext cx="7320000" cy="2045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82000" y="3561250"/>
            <a:ext cx="4380000" cy="669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202900" y="166025"/>
            <a:ext cx="976084" cy="127476"/>
            <a:chOff x="59225" y="213200"/>
            <a:chExt cx="1966325" cy="256800"/>
          </a:xfrm>
        </p:grpSpPr>
        <p:sp>
          <p:nvSpPr>
            <p:cNvPr id="12" name="Google Shape;12;p2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941208" y="3557710"/>
            <a:ext cx="539041" cy="127476"/>
            <a:chOff x="2797275" y="213200"/>
            <a:chExt cx="1085900" cy="256800"/>
          </a:xfrm>
        </p:grpSpPr>
        <p:sp>
          <p:nvSpPr>
            <p:cNvPr id="15" name="Google Shape;15;p2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7974495" y="465495"/>
            <a:ext cx="699626" cy="127476"/>
            <a:chOff x="7367550" y="213200"/>
            <a:chExt cx="1409400" cy="256800"/>
          </a:xfrm>
        </p:grpSpPr>
        <p:sp>
          <p:nvSpPr>
            <p:cNvPr id="19" name="Google Shape;19;p2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7017995" y="1266787"/>
            <a:ext cx="899675" cy="127476"/>
            <a:chOff x="59225" y="935725"/>
            <a:chExt cx="1812400" cy="256800"/>
          </a:xfrm>
        </p:grpSpPr>
        <p:sp>
          <p:nvSpPr>
            <p:cNvPr id="22" name="Google Shape;22;p2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1178975" y="4694504"/>
            <a:ext cx="1120176" cy="127476"/>
            <a:chOff x="59225" y="3731075"/>
            <a:chExt cx="2256600" cy="256800"/>
          </a:xfrm>
        </p:grpSpPr>
        <p:sp>
          <p:nvSpPr>
            <p:cNvPr id="26" name="Google Shape;26;p2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5415577" y="166025"/>
            <a:ext cx="699626" cy="127476"/>
            <a:chOff x="7367550" y="213200"/>
            <a:chExt cx="1409400" cy="256800"/>
          </a:xfrm>
        </p:grpSpPr>
        <p:sp>
          <p:nvSpPr>
            <p:cNvPr id="31" name="Google Shape;31;p2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283603" y="1227086"/>
            <a:ext cx="1550555" cy="127476"/>
            <a:chOff x="5653350" y="1527950"/>
            <a:chExt cx="3123600" cy="256800"/>
          </a:xfrm>
        </p:grpSpPr>
        <p:sp>
          <p:nvSpPr>
            <p:cNvPr id="34" name="Google Shape;34;p2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6594478" y="4391257"/>
            <a:ext cx="1550555" cy="127476"/>
            <a:chOff x="5653350" y="2333400"/>
            <a:chExt cx="3123600" cy="256800"/>
          </a:xfrm>
        </p:grpSpPr>
        <p:sp>
          <p:nvSpPr>
            <p:cNvPr id="39" name="Google Shape;39;p2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4057849" y="4920198"/>
            <a:ext cx="1550555" cy="127476"/>
            <a:chOff x="5653350" y="3055925"/>
            <a:chExt cx="3123600" cy="256800"/>
          </a:xfrm>
        </p:grpSpPr>
        <p:sp>
          <p:nvSpPr>
            <p:cNvPr id="44" name="Google Shape;44;p2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>
            <a:off x="3536695" y="776271"/>
            <a:ext cx="1550555" cy="127476"/>
            <a:chOff x="5653350" y="3636300"/>
            <a:chExt cx="3123600" cy="256800"/>
          </a:xfrm>
        </p:grpSpPr>
        <p:sp>
          <p:nvSpPr>
            <p:cNvPr id="49" name="Google Shape;49;p2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332704" y="3832006"/>
            <a:ext cx="1550555" cy="127476"/>
            <a:chOff x="5653350" y="4311450"/>
            <a:chExt cx="3123600" cy="256800"/>
          </a:xfrm>
        </p:grpSpPr>
        <p:sp>
          <p:nvSpPr>
            <p:cNvPr id="54" name="Google Shape;54;p2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"/>
          <p:cNvSpPr txBox="1"/>
          <p:nvPr>
            <p:ph hasCustomPrompt="1" type="title"/>
          </p:nvPr>
        </p:nvSpPr>
        <p:spPr>
          <a:xfrm>
            <a:off x="713100" y="962725"/>
            <a:ext cx="7717800" cy="210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8" name="Google Shape;398;p11"/>
          <p:cNvSpPr txBox="1"/>
          <p:nvPr>
            <p:ph idx="1" type="subTitle"/>
          </p:nvPr>
        </p:nvSpPr>
        <p:spPr>
          <a:xfrm>
            <a:off x="2037000" y="3063025"/>
            <a:ext cx="5070000" cy="700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99" name="Google Shape;399;p11"/>
          <p:cNvGrpSpPr/>
          <p:nvPr/>
        </p:nvGrpSpPr>
        <p:grpSpPr>
          <a:xfrm flipH="1" rot="10800000">
            <a:off x="433356" y="1035492"/>
            <a:ext cx="976084" cy="127476"/>
            <a:chOff x="59225" y="213200"/>
            <a:chExt cx="1966325" cy="256800"/>
          </a:xfrm>
        </p:grpSpPr>
        <p:sp>
          <p:nvSpPr>
            <p:cNvPr id="400" name="Google Shape;400;p11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1"/>
          <p:cNvGrpSpPr/>
          <p:nvPr/>
        </p:nvGrpSpPr>
        <p:grpSpPr>
          <a:xfrm flipH="1">
            <a:off x="8240926" y="425551"/>
            <a:ext cx="699626" cy="127476"/>
            <a:chOff x="7367550" y="213200"/>
            <a:chExt cx="1409400" cy="256800"/>
          </a:xfrm>
        </p:grpSpPr>
        <p:sp>
          <p:nvSpPr>
            <p:cNvPr id="403" name="Google Shape;403;p1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1"/>
          <p:cNvGrpSpPr/>
          <p:nvPr/>
        </p:nvGrpSpPr>
        <p:grpSpPr>
          <a:xfrm>
            <a:off x="6324213" y="854344"/>
            <a:ext cx="899675" cy="127476"/>
            <a:chOff x="59225" y="935725"/>
            <a:chExt cx="1812400" cy="256800"/>
          </a:xfrm>
        </p:grpSpPr>
        <p:sp>
          <p:nvSpPr>
            <p:cNvPr id="406" name="Google Shape;406;p11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11"/>
          <p:cNvGrpSpPr/>
          <p:nvPr/>
        </p:nvGrpSpPr>
        <p:grpSpPr>
          <a:xfrm>
            <a:off x="1202869" y="4701835"/>
            <a:ext cx="1120176" cy="127476"/>
            <a:chOff x="59225" y="3731075"/>
            <a:chExt cx="2256600" cy="256800"/>
          </a:xfrm>
        </p:grpSpPr>
        <p:sp>
          <p:nvSpPr>
            <p:cNvPr id="410" name="Google Shape;410;p1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11"/>
          <p:cNvGrpSpPr/>
          <p:nvPr/>
        </p:nvGrpSpPr>
        <p:grpSpPr>
          <a:xfrm>
            <a:off x="8574702" y="4153916"/>
            <a:ext cx="539041" cy="127476"/>
            <a:chOff x="2797275" y="213200"/>
            <a:chExt cx="1085900" cy="256800"/>
          </a:xfrm>
        </p:grpSpPr>
        <p:sp>
          <p:nvSpPr>
            <p:cNvPr id="415" name="Google Shape;415;p11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11"/>
          <p:cNvGrpSpPr/>
          <p:nvPr/>
        </p:nvGrpSpPr>
        <p:grpSpPr>
          <a:xfrm>
            <a:off x="1895858" y="425544"/>
            <a:ext cx="699626" cy="127476"/>
            <a:chOff x="7367550" y="213200"/>
            <a:chExt cx="1409400" cy="256800"/>
          </a:xfrm>
        </p:grpSpPr>
        <p:sp>
          <p:nvSpPr>
            <p:cNvPr id="419" name="Google Shape;419;p1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11"/>
          <p:cNvGrpSpPr/>
          <p:nvPr/>
        </p:nvGrpSpPr>
        <p:grpSpPr>
          <a:xfrm flipH="1" rot="10800000">
            <a:off x="4022247" y="147044"/>
            <a:ext cx="1550555" cy="127476"/>
            <a:chOff x="5653350" y="1527950"/>
            <a:chExt cx="3123600" cy="256800"/>
          </a:xfrm>
        </p:grpSpPr>
        <p:sp>
          <p:nvSpPr>
            <p:cNvPr id="422" name="Google Shape;422;p11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11"/>
          <p:cNvGrpSpPr/>
          <p:nvPr/>
        </p:nvGrpSpPr>
        <p:grpSpPr>
          <a:xfrm>
            <a:off x="6109297" y="4829289"/>
            <a:ext cx="1550555" cy="127476"/>
            <a:chOff x="5653350" y="2333400"/>
            <a:chExt cx="3123600" cy="256800"/>
          </a:xfrm>
        </p:grpSpPr>
        <p:sp>
          <p:nvSpPr>
            <p:cNvPr id="427" name="Google Shape;427;p11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11"/>
          <p:cNvGrpSpPr/>
          <p:nvPr/>
        </p:nvGrpSpPr>
        <p:grpSpPr>
          <a:xfrm>
            <a:off x="230314" y="3763215"/>
            <a:ext cx="1550555" cy="127476"/>
            <a:chOff x="5653350" y="3636300"/>
            <a:chExt cx="3123600" cy="256800"/>
          </a:xfrm>
        </p:grpSpPr>
        <p:sp>
          <p:nvSpPr>
            <p:cNvPr id="432" name="Google Shape;432;p11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11"/>
          <p:cNvGrpSpPr/>
          <p:nvPr/>
        </p:nvGrpSpPr>
        <p:grpSpPr>
          <a:xfrm>
            <a:off x="7659847" y="2935550"/>
            <a:ext cx="1120176" cy="127476"/>
            <a:chOff x="59225" y="3731075"/>
            <a:chExt cx="2256600" cy="256800"/>
          </a:xfrm>
        </p:grpSpPr>
        <p:sp>
          <p:nvSpPr>
            <p:cNvPr id="437" name="Google Shape;437;p1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11"/>
          <p:cNvGrpSpPr/>
          <p:nvPr/>
        </p:nvGrpSpPr>
        <p:grpSpPr>
          <a:xfrm flipH="1" rot="10800000">
            <a:off x="3523409" y="4281404"/>
            <a:ext cx="1550555" cy="127476"/>
            <a:chOff x="5653350" y="3055925"/>
            <a:chExt cx="3123600" cy="256800"/>
          </a:xfrm>
        </p:grpSpPr>
        <p:sp>
          <p:nvSpPr>
            <p:cNvPr id="442" name="Google Shape;442;p11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3"/>
          <p:cNvSpPr txBox="1"/>
          <p:nvPr>
            <p:ph type="title"/>
          </p:nvPr>
        </p:nvSpPr>
        <p:spPr>
          <a:xfrm flipH="1">
            <a:off x="3550450" y="2686775"/>
            <a:ext cx="4887900" cy="952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9" name="Google Shape;449;p13"/>
          <p:cNvSpPr txBox="1"/>
          <p:nvPr>
            <p:ph hasCustomPrompt="1" idx="2" type="title"/>
          </p:nvPr>
        </p:nvSpPr>
        <p:spPr>
          <a:xfrm flipH="1">
            <a:off x="4907050" y="722525"/>
            <a:ext cx="3531300" cy="2088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0" sz="150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0" name="Google Shape;450;p13"/>
          <p:cNvSpPr txBox="1"/>
          <p:nvPr>
            <p:ph idx="1" type="subTitle"/>
          </p:nvPr>
        </p:nvSpPr>
        <p:spPr>
          <a:xfrm flipH="1">
            <a:off x="5488750" y="3528125"/>
            <a:ext cx="2949600" cy="6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1" name="Google Shape;451;p13"/>
          <p:cNvGrpSpPr/>
          <p:nvPr/>
        </p:nvGrpSpPr>
        <p:grpSpPr>
          <a:xfrm>
            <a:off x="264119" y="2686763"/>
            <a:ext cx="976084" cy="127476"/>
            <a:chOff x="59225" y="213200"/>
            <a:chExt cx="1966325" cy="256800"/>
          </a:xfrm>
        </p:grpSpPr>
        <p:sp>
          <p:nvSpPr>
            <p:cNvPr id="452" name="Google Shape;452;p1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13"/>
          <p:cNvGrpSpPr/>
          <p:nvPr/>
        </p:nvGrpSpPr>
        <p:grpSpPr>
          <a:xfrm rot="10800000">
            <a:off x="8210713" y="4620729"/>
            <a:ext cx="699626" cy="127476"/>
            <a:chOff x="7367550" y="213200"/>
            <a:chExt cx="1409400" cy="256800"/>
          </a:xfrm>
        </p:grpSpPr>
        <p:sp>
          <p:nvSpPr>
            <p:cNvPr id="455" name="Google Shape;455;p1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13"/>
          <p:cNvGrpSpPr/>
          <p:nvPr/>
        </p:nvGrpSpPr>
        <p:grpSpPr>
          <a:xfrm flipH="1" rot="10800000">
            <a:off x="1322894" y="148619"/>
            <a:ext cx="1120176" cy="127476"/>
            <a:chOff x="59225" y="3731075"/>
            <a:chExt cx="2256600" cy="256800"/>
          </a:xfrm>
        </p:grpSpPr>
        <p:sp>
          <p:nvSpPr>
            <p:cNvPr id="458" name="Google Shape;458;p13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13"/>
          <p:cNvGrpSpPr/>
          <p:nvPr/>
        </p:nvGrpSpPr>
        <p:grpSpPr>
          <a:xfrm flipH="1" rot="10800000">
            <a:off x="5651796" y="4920198"/>
            <a:ext cx="699626" cy="127476"/>
            <a:chOff x="7367550" y="213200"/>
            <a:chExt cx="1409400" cy="256800"/>
          </a:xfrm>
        </p:grpSpPr>
        <p:sp>
          <p:nvSpPr>
            <p:cNvPr id="463" name="Google Shape;463;p1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13"/>
          <p:cNvGrpSpPr/>
          <p:nvPr/>
        </p:nvGrpSpPr>
        <p:grpSpPr>
          <a:xfrm>
            <a:off x="151897" y="4920198"/>
            <a:ext cx="1550555" cy="127476"/>
            <a:chOff x="5653350" y="1527950"/>
            <a:chExt cx="3123600" cy="256800"/>
          </a:xfrm>
        </p:grpSpPr>
        <p:sp>
          <p:nvSpPr>
            <p:cNvPr id="466" name="Google Shape;466;p1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13"/>
          <p:cNvGrpSpPr/>
          <p:nvPr/>
        </p:nvGrpSpPr>
        <p:grpSpPr>
          <a:xfrm flipH="1" rot="10800000">
            <a:off x="6970472" y="276091"/>
            <a:ext cx="1550555" cy="127476"/>
            <a:chOff x="5653350" y="2333400"/>
            <a:chExt cx="3123600" cy="256800"/>
          </a:xfrm>
        </p:grpSpPr>
        <p:sp>
          <p:nvSpPr>
            <p:cNvPr id="471" name="Google Shape;471;p13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13"/>
          <p:cNvGrpSpPr/>
          <p:nvPr/>
        </p:nvGrpSpPr>
        <p:grpSpPr>
          <a:xfrm flipH="1">
            <a:off x="3382043" y="2085138"/>
            <a:ext cx="1550555" cy="127476"/>
            <a:chOff x="5653350" y="3055925"/>
            <a:chExt cx="3123600" cy="256800"/>
          </a:xfrm>
        </p:grpSpPr>
        <p:sp>
          <p:nvSpPr>
            <p:cNvPr id="476" name="Google Shape;476;p1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13"/>
          <p:cNvGrpSpPr/>
          <p:nvPr/>
        </p:nvGrpSpPr>
        <p:grpSpPr>
          <a:xfrm flipH="1" rot="10800000">
            <a:off x="2097039" y="3639578"/>
            <a:ext cx="1550555" cy="127476"/>
            <a:chOff x="5653350" y="3636300"/>
            <a:chExt cx="3123600" cy="256800"/>
          </a:xfrm>
        </p:grpSpPr>
        <p:sp>
          <p:nvSpPr>
            <p:cNvPr id="481" name="Google Shape;481;p13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13"/>
          <p:cNvGrpSpPr/>
          <p:nvPr/>
        </p:nvGrpSpPr>
        <p:grpSpPr>
          <a:xfrm flipH="1" rot="10800000">
            <a:off x="280947" y="1382067"/>
            <a:ext cx="1550555" cy="127476"/>
            <a:chOff x="5653350" y="4311450"/>
            <a:chExt cx="3123600" cy="256800"/>
          </a:xfrm>
        </p:grpSpPr>
        <p:sp>
          <p:nvSpPr>
            <p:cNvPr id="486" name="Google Shape;486;p13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3"/>
          <p:cNvGrpSpPr/>
          <p:nvPr/>
        </p:nvGrpSpPr>
        <p:grpSpPr>
          <a:xfrm>
            <a:off x="3938184" y="722513"/>
            <a:ext cx="1550555" cy="127476"/>
            <a:chOff x="5653350" y="3055925"/>
            <a:chExt cx="3123600" cy="256800"/>
          </a:xfrm>
        </p:grpSpPr>
        <p:sp>
          <p:nvSpPr>
            <p:cNvPr id="491" name="Google Shape;491;p1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"/>
          <p:cNvSpPr txBox="1"/>
          <p:nvPr>
            <p:ph type="title"/>
          </p:nvPr>
        </p:nvSpPr>
        <p:spPr>
          <a:xfrm flipH="1">
            <a:off x="2128050" y="2534375"/>
            <a:ext cx="4887900" cy="952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7" name="Google Shape;497;p14"/>
          <p:cNvSpPr txBox="1"/>
          <p:nvPr>
            <p:ph hasCustomPrompt="1" idx="2" type="title"/>
          </p:nvPr>
        </p:nvSpPr>
        <p:spPr>
          <a:xfrm flipH="1">
            <a:off x="2806350" y="722525"/>
            <a:ext cx="3531300" cy="2088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150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8" name="Google Shape;498;p14"/>
          <p:cNvSpPr txBox="1"/>
          <p:nvPr>
            <p:ph idx="1" type="subTitle"/>
          </p:nvPr>
        </p:nvSpPr>
        <p:spPr>
          <a:xfrm flipH="1">
            <a:off x="3097200" y="3375725"/>
            <a:ext cx="2949600" cy="6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9" name="Google Shape;499;p14"/>
          <p:cNvGrpSpPr/>
          <p:nvPr/>
        </p:nvGrpSpPr>
        <p:grpSpPr>
          <a:xfrm>
            <a:off x="796031" y="3288138"/>
            <a:ext cx="976084" cy="127476"/>
            <a:chOff x="59225" y="213200"/>
            <a:chExt cx="1966325" cy="256800"/>
          </a:xfrm>
        </p:grpSpPr>
        <p:sp>
          <p:nvSpPr>
            <p:cNvPr id="500" name="Google Shape;500;p14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14"/>
          <p:cNvGrpSpPr/>
          <p:nvPr/>
        </p:nvGrpSpPr>
        <p:grpSpPr>
          <a:xfrm rot="10800000">
            <a:off x="8088526" y="4679829"/>
            <a:ext cx="699626" cy="127476"/>
            <a:chOff x="7367550" y="213200"/>
            <a:chExt cx="1409400" cy="256800"/>
          </a:xfrm>
        </p:grpSpPr>
        <p:sp>
          <p:nvSpPr>
            <p:cNvPr id="503" name="Google Shape;503;p1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14"/>
          <p:cNvGrpSpPr/>
          <p:nvPr/>
        </p:nvGrpSpPr>
        <p:grpSpPr>
          <a:xfrm flipH="1" rot="10800000">
            <a:off x="6171813" y="4251036"/>
            <a:ext cx="899675" cy="127476"/>
            <a:chOff x="59225" y="935725"/>
            <a:chExt cx="1812400" cy="256800"/>
          </a:xfrm>
        </p:grpSpPr>
        <p:sp>
          <p:nvSpPr>
            <p:cNvPr id="506" name="Google Shape;506;p14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14"/>
          <p:cNvGrpSpPr/>
          <p:nvPr/>
        </p:nvGrpSpPr>
        <p:grpSpPr>
          <a:xfrm flipH="1" rot="10800000">
            <a:off x="1322894" y="148619"/>
            <a:ext cx="1120176" cy="127476"/>
            <a:chOff x="59225" y="3731075"/>
            <a:chExt cx="2256600" cy="256800"/>
          </a:xfrm>
        </p:grpSpPr>
        <p:sp>
          <p:nvSpPr>
            <p:cNvPr id="510" name="Google Shape;510;p14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14"/>
          <p:cNvGrpSpPr/>
          <p:nvPr/>
        </p:nvGrpSpPr>
        <p:grpSpPr>
          <a:xfrm flipH="1" rot="10800000">
            <a:off x="8422302" y="951463"/>
            <a:ext cx="539041" cy="127476"/>
            <a:chOff x="2797275" y="213200"/>
            <a:chExt cx="1085900" cy="256800"/>
          </a:xfrm>
        </p:grpSpPr>
        <p:sp>
          <p:nvSpPr>
            <p:cNvPr id="515" name="Google Shape;515;p14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14"/>
          <p:cNvGrpSpPr/>
          <p:nvPr/>
        </p:nvGrpSpPr>
        <p:grpSpPr>
          <a:xfrm flipH="1" rot="10800000">
            <a:off x="3298583" y="4552360"/>
            <a:ext cx="699626" cy="127476"/>
            <a:chOff x="7367550" y="213200"/>
            <a:chExt cx="1409400" cy="256800"/>
          </a:xfrm>
        </p:grpSpPr>
        <p:sp>
          <p:nvSpPr>
            <p:cNvPr id="519" name="Google Shape;519;p1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14"/>
          <p:cNvGrpSpPr/>
          <p:nvPr/>
        </p:nvGrpSpPr>
        <p:grpSpPr>
          <a:xfrm>
            <a:off x="280947" y="4804360"/>
            <a:ext cx="1550555" cy="127476"/>
            <a:chOff x="5653350" y="1527950"/>
            <a:chExt cx="3123600" cy="256800"/>
          </a:xfrm>
        </p:grpSpPr>
        <p:sp>
          <p:nvSpPr>
            <p:cNvPr id="522" name="Google Shape;522;p14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14"/>
          <p:cNvGrpSpPr/>
          <p:nvPr/>
        </p:nvGrpSpPr>
        <p:grpSpPr>
          <a:xfrm flipH="1" rot="10800000">
            <a:off x="6970472" y="276091"/>
            <a:ext cx="1550555" cy="127476"/>
            <a:chOff x="5653350" y="2333400"/>
            <a:chExt cx="3123600" cy="256800"/>
          </a:xfrm>
        </p:grpSpPr>
        <p:sp>
          <p:nvSpPr>
            <p:cNvPr id="527" name="Google Shape;527;p14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14"/>
          <p:cNvGrpSpPr/>
          <p:nvPr/>
        </p:nvGrpSpPr>
        <p:grpSpPr>
          <a:xfrm flipH="1">
            <a:off x="6096393" y="1780263"/>
            <a:ext cx="1550555" cy="127476"/>
            <a:chOff x="5653350" y="3055925"/>
            <a:chExt cx="3123600" cy="256800"/>
          </a:xfrm>
        </p:grpSpPr>
        <p:sp>
          <p:nvSpPr>
            <p:cNvPr id="532" name="Google Shape;532;p14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14"/>
          <p:cNvGrpSpPr/>
          <p:nvPr/>
        </p:nvGrpSpPr>
        <p:grpSpPr>
          <a:xfrm flipH="1" rot="10800000">
            <a:off x="1546639" y="2384890"/>
            <a:ext cx="1550555" cy="127476"/>
            <a:chOff x="5653350" y="3636300"/>
            <a:chExt cx="3123600" cy="256800"/>
          </a:xfrm>
        </p:grpSpPr>
        <p:sp>
          <p:nvSpPr>
            <p:cNvPr id="537" name="Google Shape;537;p14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4"/>
          <p:cNvGrpSpPr/>
          <p:nvPr/>
        </p:nvGrpSpPr>
        <p:grpSpPr>
          <a:xfrm flipH="1" rot="10800000">
            <a:off x="508797" y="1078942"/>
            <a:ext cx="1550555" cy="127476"/>
            <a:chOff x="5653350" y="4311450"/>
            <a:chExt cx="3123600" cy="256800"/>
          </a:xfrm>
        </p:grpSpPr>
        <p:sp>
          <p:nvSpPr>
            <p:cNvPr id="542" name="Google Shape;542;p14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14"/>
          <p:cNvGrpSpPr/>
          <p:nvPr/>
        </p:nvGrpSpPr>
        <p:grpSpPr>
          <a:xfrm flipH="1" rot="10800000">
            <a:off x="7400847" y="2634930"/>
            <a:ext cx="1120176" cy="127476"/>
            <a:chOff x="59225" y="3731075"/>
            <a:chExt cx="2256600" cy="256800"/>
          </a:xfrm>
        </p:grpSpPr>
        <p:sp>
          <p:nvSpPr>
            <p:cNvPr id="547" name="Google Shape;547;p14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14"/>
          <p:cNvGrpSpPr/>
          <p:nvPr/>
        </p:nvGrpSpPr>
        <p:grpSpPr>
          <a:xfrm>
            <a:off x="4389634" y="465475"/>
            <a:ext cx="1550555" cy="127476"/>
            <a:chOff x="5653350" y="3055925"/>
            <a:chExt cx="3123600" cy="256800"/>
          </a:xfrm>
        </p:grpSpPr>
        <p:sp>
          <p:nvSpPr>
            <p:cNvPr id="552" name="Google Shape;552;p14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5"/>
          <p:cNvSpPr txBox="1"/>
          <p:nvPr>
            <p:ph type="title"/>
          </p:nvPr>
        </p:nvSpPr>
        <p:spPr>
          <a:xfrm flipH="1">
            <a:off x="690950" y="1819125"/>
            <a:ext cx="4887900" cy="952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8" name="Google Shape;558;p15"/>
          <p:cNvSpPr txBox="1"/>
          <p:nvPr>
            <p:ph hasCustomPrompt="1" idx="2" type="title"/>
          </p:nvPr>
        </p:nvSpPr>
        <p:spPr>
          <a:xfrm flipH="1">
            <a:off x="5488750" y="982575"/>
            <a:ext cx="2949600" cy="2460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150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9" name="Google Shape;559;p15"/>
          <p:cNvSpPr txBox="1"/>
          <p:nvPr>
            <p:ph idx="1" type="subTitle"/>
          </p:nvPr>
        </p:nvSpPr>
        <p:spPr>
          <a:xfrm flipH="1">
            <a:off x="1660100" y="2660475"/>
            <a:ext cx="2949600" cy="6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0" name="Google Shape;560;p15"/>
          <p:cNvGrpSpPr/>
          <p:nvPr/>
        </p:nvGrpSpPr>
        <p:grpSpPr>
          <a:xfrm flipH="1" rot="10800000">
            <a:off x="4022247" y="147044"/>
            <a:ext cx="1550555" cy="127476"/>
            <a:chOff x="5653350" y="1527950"/>
            <a:chExt cx="3123600" cy="256800"/>
          </a:xfrm>
        </p:grpSpPr>
        <p:sp>
          <p:nvSpPr>
            <p:cNvPr id="561" name="Google Shape;561;p15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15"/>
          <p:cNvGrpSpPr/>
          <p:nvPr/>
        </p:nvGrpSpPr>
        <p:grpSpPr>
          <a:xfrm>
            <a:off x="1895858" y="425544"/>
            <a:ext cx="699626" cy="127476"/>
            <a:chOff x="7367550" y="213200"/>
            <a:chExt cx="1409400" cy="256800"/>
          </a:xfrm>
        </p:grpSpPr>
        <p:sp>
          <p:nvSpPr>
            <p:cNvPr id="566" name="Google Shape;566;p1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15"/>
          <p:cNvGrpSpPr/>
          <p:nvPr/>
        </p:nvGrpSpPr>
        <p:grpSpPr>
          <a:xfrm flipH="1">
            <a:off x="8240926" y="425551"/>
            <a:ext cx="699626" cy="127476"/>
            <a:chOff x="7367550" y="213200"/>
            <a:chExt cx="1409400" cy="256800"/>
          </a:xfrm>
        </p:grpSpPr>
        <p:sp>
          <p:nvSpPr>
            <p:cNvPr id="569" name="Google Shape;569;p1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15"/>
          <p:cNvGrpSpPr/>
          <p:nvPr/>
        </p:nvGrpSpPr>
        <p:grpSpPr>
          <a:xfrm>
            <a:off x="6324213" y="854344"/>
            <a:ext cx="899675" cy="127476"/>
            <a:chOff x="59225" y="935725"/>
            <a:chExt cx="1812400" cy="256800"/>
          </a:xfrm>
        </p:grpSpPr>
        <p:sp>
          <p:nvSpPr>
            <p:cNvPr id="572" name="Google Shape;572;p15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15"/>
          <p:cNvGrpSpPr/>
          <p:nvPr/>
        </p:nvGrpSpPr>
        <p:grpSpPr>
          <a:xfrm flipH="1" rot="10800000">
            <a:off x="433356" y="1035492"/>
            <a:ext cx="976084" cy="127476"/>
            <a:chOff x="59225" y="213200"/>
            <a:chExt cx="1966325" cy="256800"/>
          </a:xfrm>
        </p:grpSpPr>
        <p:sp>
          <p:nvSpPr>
            <p:cNvPr id="576" name="Google Shape;576;p15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15"/>
          <p:cNvGrpSpPr/>
          <p:nvPr/>
        </p:nvGrpSpPr>
        <p:grpSpPr>
          <a:xfrm>
            <a:off x="7659847" y="3266425"/>
            <a:ext cx="1120176" cy="127476"/>
            <a:chOff x="59225" y="3731075"/>
            <a:chExt cx="2256600" cy="256800"/>
          </a:xfrm>
        </p:grpSpPr>
        <p:sp>
          <p:nvSpPr>
            <p:cNvPr id="579" name="Google Shape;579;p15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15"/>
          <p:cNvGrpSpPr/>
          <p:nvPr/>
        </p:nvGrpSpPr>
        <p:grpSpPr>
          <a:xfrm>
            <a:off x="230314" y="3763215"/>
            <a:ext cx="1550555" cy="127476"/>
            <a:chOff x="5653350" y="3636300"/>
            <a:chExt cx="3123600" cy="256800"/>
          </a:xfrm>
        </p:grpSpPr>
        <p:sp>
          <p:nvSpPr>
            <p:cNvPr id="584" name="Google Shape;584;p15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15"/>
          <p:cNvGrpSpPr/>
          <p:nvPr/>
        </p:nvGrpSpPr>
        <p:grpSpPr>
          <a:xfrm>
            <a:off x="8574702" y="4153916"/>
            <a:ext cx="539041" cy="127476"/>
            <a:chOff x="2797275" y="213200"/>
            <a:chExt cx="1085900" cy="256800"/>
          </a:xfrm>
        </p:grpSpPr>
        <p:sp>
          <p:nvSpPr>
            <p:cNvPr id="589" name="Google Shape;589;p15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15"/>
          <p:cNvGrpSpPr/>
          <p:nvPr/>
        </p:nvGrpSpPr>
        <p:grpSpPr>
          <a:xfrm flipH="1" rot="10800000">
            <a:off x="3523409" y="4281404"/>
            <a:ext cx="1550555" cy="127476"/>
            <a:chOff x="5653350" y="3055925"/>
            <a:chExt cx="3123600" cy="256800"/>
          </a:xfrm>
        </p:grpSpPr>
        <p:sp>
          <p:nvSpPr>
            <p:cNvPr id="593" name="Google Shape;593;p15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15"/>
          <p:cNvGrpSpPr/>
          <p:nvPr/>
        </p:nvGrpSpPr>
        <p:grpSpPr>
          <a:xfrm>
            <a:off x="1202869" y="4701835"/>
            <a:ext cx="1120176" cy="127476"/>
            <a:chOff x="59225" y="3731075"/>
            <a:chExt cx="2256600" cy="256800"/>
          </a:xfrm>
        </p:grpSpPr>
        <p:sp>
          <p:nvSpPr>
            <p:cNvPr id="598" name="Google Shape;598;p15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15"/>
          <p:cNvGrpSpPr/>
          <p:nvPr/>
        </p:nvGrpSpPr>
        <p:grpSpPr>
          <a:xfrm>
            <a:off x="6109297" y="4829289"/>
            <a:ext cx="1550555" cy="127476"/>
            <a:chOff x="5653350" y="2333400"/>
            <a:chExt cx="3123600" cy="256800"/>
          </a:xfrm>
        </p:grpSpPr>
        <p:sp>
          <p:nvSpPr>
            <p:cNvPr id="603" name="Google Shape;603;p15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6"/>
          <p:cNvSpPr txBox="1"/>
          <p:nvPr>
            <p:ph type="title"/>
          </p:nvPr>
        </p:nvSpPr>
        <p:spPr>
          <a:xfrm>
            <a:off x="1811200" y="1669339"/>
            <a:ext cx="2484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9" name="Google Shape;609;p16"/>
          <p:cNvSpPr txBox="1"/>
          <p:nvPr>
            <p:ph idx="1" type="subTitle"/>
          </p:nvPr>
        </p:nvSpPr>
        <p:spPr>
          <a:xfrm>
            <a:off x="1811200" y="2126219"/>
            <a:ext cx="2484900" cy="52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16"/>
          <p:cNvSpPr txBox="1"/>
          <p:nvPr>
            <p:ph hasCustomPrompt="1" idx="2" type="title"/>
          </p:nvPr>
        </p:nvSpPr>
        <p:spPr>
          <a:xfrm>
            <a:off x="691017" y="1594075"/>
            <a:ext cx="1120200" cy="8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1" name="Google Shape;611;p16"/>
          <p:cNvSpPr txBox="1"/>
          <p:nvPr>
            <p:ph idx="3" type="title"/>
          </p:nvPr>
        </p:nvSpPr>
        <p:spPr>
          <a:xfrm>
            <a:off x="5945875" y="1669339"/>
            <a:ext cx="2484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2" name="Google Shape;612;p16"/>
          <p:cNvSpPr txBox="1"/>
          <p:nvPr>
            <p:ph idx="4" type="subTitle"/>
          </p:nvPr>
        </p:nvSpPr>
        <p:spPr>
          <a:xfrm>
            <a:off x="5945875" y="2126219"/>
            <a:ext cx="2484900" cy="52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16"/>
          <p:cNvSpPr txBox="1"/>
          <p:nvPr>
            <p:ph hasCustomPrompt="1" idx="5" type="title"/>
          </p:nvPr>
        </p:nvSpPr>
        <p:spPr>
          <a:xfrm>
            <a:off x="4825575" y="1594075"/>
            <a:ext cx="1120200" cy="8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4" name="Google Shape;614;p16"/>
          <p:cNvSpPr txBox="1"/>
          <p:nvPr>
            <p:ph idx="6" type="title"/>
          </p:nvPr>
        </p:nvSpPr>
        <p:spPr>
          <a:xfrm>
            <a:off x="1811200" y="3055328"/>
            <a:ext cx="2484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5" name="Google Shape;615;p16"/>
          <p:cNvSpPr txBox="1"/>
          <p:nvPr>
            <p:ph idx="7" type="subTitle"/>
          </p:nvPr>
        </p:nvSpPr>
        <p:spPr>
          <a:xfrm>
            <a:off x="1811200" y="3512208"/>
            <a:ext cx="2484900" cy="52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16"/>
          <p:cNvSpPr txBox="1"/>
          <p:nvPr>
            <p:ph hasCustomPrompt="1" idx="8" type="title"/>
          </p:nvPr>
        </p:nvSpPr>
        <p:spPr>
          <a:xfrm>
            <a:off x="690950" y="2980071"/>
            <a:ext cx="1120200" cy="8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7" name="Google Shape;617;p16"/>
          <p:cNvSpPr txBox="1"/>
          <p:nvPr>
            <p:ph idx="9" type="title"/>
          </p:nvPr>
        </p:nvSpPr>
        <p:spPr>
          <a:xfrm>
            <a:off x="5945875" y="3055328"/>
            <a:ext cx="2484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18" name="Google Shape;618;p16"/>
          <p:cNvSpPr txBox="1"/>
          <p:nvPr>
            <p:ph idx="13" type="subTitle"/>
          </p:nvPr>
        </p:nvSpPr>
        <p:spPr>
          <a:xfrm>
            <a:off x="5945875" y="3512208"/>
            <a:ext cx="2484900" cy="52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16"/>
          <p:cNvSpPr txBox="1"/>
          <p:nvPr>
            <p:ph hasCustomPrompt="1" idx="14" type="title"/>
          </p:nvPr>
        </p:nvSpPr>
        <p:spPr>
          <a:xfrm>
            <a:off x="4825575" y="2980071"/>
            <a:ext cx="1120200" cy="8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0" name="Google Shape;620;p16"/>
          <p:cNvSpPr txBox="1"/>
          <p:nvPr>
            <p:ph idx="15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21" name="Google Shape;621;p16"/>
          <p:cNvGrpSpPr/>
          <p:nvPr/>
        </p:nvGrpSpPr>
        <p:grpSpPr>
          <a:xfrm flipH="1">
            <a:off x="7698025" y="465488"/>
            <a:ext cx="976084" cy="127476"/>
            <a:chOff x="59225" y="213200"/>
            <a:chExt cx="1966325" cy="256800"/>
          </a:xfrm>
        </p:grpSpPr>
        <p:sp>
          <p:nvSpPr>
            <p:cNvPr id="622" name="Google Shape;622;p1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16"/>
          <p:cNvGrpSpPr/>
          <p:nvPr/>
        </p:nvGrpSpPr>
        <p:grpSpPr>
          <a:xfrm flipH="1">
            <a:off x="100647" y="2927860"/>
            <a:ext cx="539041" cy="127476"/>
            <a:chOff x="2797275" y="213200"/>
            <a:chExt cx="1085900" cy="256800"/>
          </a:xfrm>
        </p:grpSpPr>
        <p:sp>
          <p:nvSpPr>
            <p:cNvPr id="625" name="Google Shape;625;p16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16"/>
          <p:cNvGrpSpPr/>
          <p:nvPr/>
        </p:nvGrpSpPr>
        <p:grpSpPr>
          <a:xfrm flipH="1">
            <a:off x="468650" y="293495"/>
            <a:ext cx="699626" cy="127476"/>
            <a:chOff x="7367550" y="213200"/>
            <a:chExt cx="1409400" cy="256800"/>
          </a:xfrm>
        </p:grpSpPr>
        <p:sp>
          <p:nvSpPr>
            <p:cNvPr id="629" name="Google Shape;629;p1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16"/>
          <p:cNvGrpSpPr/>
          <p:nvPr/>
        </p:nvGrpSpPr>
        <p:grpSpPr>
          <a:xfrm flipH="1">
            <a:off x="7625982" y="4441304"/>
            <a:ext cx="1120176" cy="127476"/>
            <a:chOff x="59225" y="3731075"/>
            <a:chExt cx="2256600" cy="256800"/>
          </a:xfrm>
        </p:grpSpPr>
        <p:sp>
          <p:nvSpPr>
            <p:cNvPr id="632" name="Google Shape;632;p16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16"/>
          <p:cNvGrpSpPr/>
          <p:nvPr/>
        </p:nvGrpSpPr>
        <p:grpSpPr>
          <a:xfrm>
            <a:off x="4889443" y="166025"/>
            <a:ext cx="699626" cy="127476"/>
            <a:chOff x="7367550" y="213200"/>
            <a:chExt cx="1409400" cy="256800"/>
          </a:xfrm>
        </p:grpSpPr>
        <p:sp>
          <p:nvSpPr>
            <p:cNvPr id="637" name="Google Shape;637;p1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 flipH="1">
            <a:off x="731988" y="4391257"/>
            <a:ext cx="1550555" cy="127476"/>
            <a:chOff x="5653350" y="2333400"/>
            <a:chExt cx="3123600" cy="256800"/>
          </a:xfrm>
        </p:grpSpPr>
        <p:sp>
          <p:nvSpPr>
            <p:cNvPr id="640" name="Google Shape;640;p16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16"/>
          <p:cNvGrpSpPr/>
          <p:nvPr/>
        </p:nvGrpSpPr>
        <p:grpSpPr>
          <a:xfrm flipH="1">
            <a:off x="4038517" y="4908348"/>
            <a:ext cx="1550555" cy="127476"/>
            <a:chOff x="5653350" y="3055925"/>
            <a:chExt cx="3123600" cy="256800"/>
          </a:xfrm>
        </p:grpSpPr>
        <p:sp>
          <p:nvSpPr>
            <p:cNvPr id="645" name="Google Shape;645;p16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7"/>
          <p:cNvSpPr txBox="1"/>
          <p:nvPr>
            <p:ph type="title"/>
          </p:nvPr>
        </p:nvSpPr>
        <p:spPr>
          <a:xfrm>
            <a:off x="1071000" y="1063975"/>
            <a:ext cx="7002000" cy="1834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1" name="Google Shape;651;p17"/>
          <p:cNvSpPr txBox="1"/>
          <p:nvPr>
            <p:ph idx="1" type="subTitle"/>
          </p:nvPr>
        </p:nvSpPr>
        <p:spPr>
          <a:xfrm>
            <a:off x="2533325" y="2946400"/>
            <a:ext cx="4077300" cy="118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52" name="Google Shape;652;p17"/>
          <p:cNvGrpSpPr/>
          <p:nvPr/>
        </p:nvGrpSpPr>
        <p:grpSpPr>
          <a:xfrm rot="10800000">
            <a:off x="7698037" y="1799786"/>
            <a:ext cx="976084" cy="127476"/>
            <a:chOff x="59225" y="213200"/>
            <a:chExt cx="1966325" cy="256800"/>
          </a:xfrm>
        </p:grpSpPr>
        <p:sp>
          <p:nvSpPr>
            <p:cNvPr id="653" name="Google Shape;653;p17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17"/>
          <p:cNvGrpSpPr/>
          <p:nvPr/>
        </p:nvGrpSpPr>
        <p:grpSpPr>
          <a:xfrm flipH="1">
            <a:off x="396772" y="3557710"/>
            <a:ext cx="539041" cy="127476"/>
            <a:chOff x="2797275" y="213200"/>
            <a:chExt cx="1085900" cy="256800"/>
          </a:xfrm>
        </p:grpSpPr>
        <p:sp>
          <p:nvSpPr>
            <p:cNvPr id="656" name="Google Shape;656;p17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17"/>
          <p:cNvGrpSpPr/>
          <p:nvPr/>
        </p:nvGrpSpPr>
        <p:grpSpPr>
          <a:xfrm flipH="1">
            <a:off x="202900" y="465495"/>
            <a:ext cx="699626" cy="127476"/>
            <a:chOff x="7367550" y="213200"/>
            <a:chExt cx="1409400" cy="256800"/>
          </a:xfrm>
        </p:grpSpPr>
        <p:sp>
          <p:nvSpPr>
            <p:cNvPr id="660" name="Google Shape;660;p1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17"/>
          <p:cNvGrpSpPr/>
          <p:nvPr/>
        </p:nvGrpSpPr>
        <p:grpSpPr>
          <a:xfrm flipH="1">
            <a:off x="959351" y="1266787"/>
            <a:ext cx="899675" cy="127476"/>
            <a:chOff x="59225" y="935725"/>
            <a:chExt cx="1812400" cy="256800"/>
          </a:xfrm>
        </p:grpSpPr>
        <p:sp>
          <p:nvSpPr>
            <p:cNvPr id="663" name="Google Shape;663;p17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17"/>
          <p:cNvGrpSpPr/>
          <p:nvPr/>
        </p:nvGrpSpPr>
        <p:grpSpPr>
          <a:xfrm flipH="1">
            <a:off x="6577870" y="4694504"/>
            <a:ext cx="1120176" cy="127476"/>
            <a:chOff x="59225" y="3731075"/>
            <a:chExt cx="2256600" cy="256800"/>
          </a:xfrm>
        </p:grpSpPr>
        <p:sp>
          <p:nvSpPr>
            <p:cNvPr id="667" name="Google Shape;667;p17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17"/>
          <p:cNvGrpSpPr/>
          <p:nvPr/>
        </p:nvGrpSpPr>
        <p:grpSpPr>
          <a:xfrm flipH="1">
            <a:off x="2761818" y="166025"/>
            <a:ext cx="699626" cy="127476"/>
            <a:chOff x="7367550" y="213200"/>
            <a:chExt cx="1409400" cy="256800"/>
          </a:xfrm>
        </p:grpSpPr>
        <p:sp>
          <p:nvSpPr>
            <p:cNvPr id="672" name="Google Shape;672;p1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17"/>
          <p:cNvGrpSpPr/>
          <p:nvPr/>
        </p:nvGrpSpPr>
        <p:grpSpPr>
          <a:xfrm rot="10800000">
            <a:off x="7410788" y="166025"/>
            <a:ext cx="1550555" cy="127476"/>
            <a:chOff x="5653350" y="1527950"/>
            <a:chExt cx="3123600" cy="256800"/>
          </a:xfrm>
        </p:grpSpPr>
        <p:sp>
          <p:nvSpPr>
            <p:cNvPr id="675" name="Google Shape;675;p17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17"/>
          <p:cNvGrpSpPr/>
          <p:nvPr/>
        </p:nvGrpSpPr>
        <p:grpSpPr>
          <a:xfrm flipH="1">
            <a:off x="731988" y="4391257"/>
            <a:ext cx="1550555" cy="127476"/>
            <a:chOff x="5653350" y="2333400"/>
            <a:chExt cx="3123600" cy="256800"/>
          </a:xfrm>
        </p:grpSpPr>
        <p:sp>
          <p:nvSpPr>
            <p:cNvPr id="680" name="Google Shape;680;p17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17"/>
          <p:cNvGrpSpPr/>
          <p:nvPr/>
        </p:nvGrpSpPr>
        <p:grpSpPr>
          <a:xfrm flipH="1">
            <a:off x="3268617" y="4920198"/>
            <a:ext cx="1550555" cy="127476"/>
            <a:chOff x="5653350" y="3055925"/>
            <a:chExt cx="3123600" cy="256800"/>
          </a:xfrm>
        </p:grpSpPr>
        <p:sp>
          <p:nvSpPr>
            <p:cNvPr id="685" name="Google Shape;685;p17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17"/>
          <p:cNvGrpSpPr/>
          <p:nvPr/>
        </p:nvGrpSpPr>
        <p:grpSpPr>
          <a:xfrm flipH="1">
            <a:off x="4876771" y="1023696"/>
            <a:ext cx="1550555" cy="127476"/>
            <a:chOff x="5653350" y="3636300"/>
            <a:chExt cx="3123600" cy="256800"/>
          </a:xfrm>
        </p:grpSpPr>
        <p:sp>
          <p:nvSpPr>
            <p:cNvPr id="690" name="Google Shape;690;p17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17"/>
          <p:cNvGrpSpPr/>
          <p:nvPr/>
        </p:nvGrpSpPr>
        <p:grpSpPr>
          <a:xfrm flipH="1">
            <a:off x="6993762" y="3832006"/>
            <a:ext cx="1550555" cy="127476"/>
            <a:chOff x="5653350" y="4311450"/>
            <a:chExt cx="3123600" cy="256800"/>
          </a:xfrm>
        </p:grpSpPr>
        <p:sp>
          <p:nvSpPr>
            <p:cNvPr id="695" name="Google Shape;695;p17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17"/>
          <p:cNvGrpSpPr/>
          <p:nvPr/>
        </p:nvGrpSpPr>
        <p:grpSpPr>
          <a:xfrm flipH="1">
            <a:off x="690954" y="2577243"/>
            <a:ext cx="1120176" cy="127476"/>
            <a:chOff x="59225" y="3731075"/>
            <a:chExt cx="2256600" cy="256800"/>
          </a:xfrm>
        </p:grpSpPr>
        <p:sp>
          <p:nvSpPr>
            <p:cNvPr id="700" name="Google Shape;700;p17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8"/>
          <p:cNvSpPr txBox="1"/>
          <p:nvPr>
            <p:ph type="title"/>
          </p:nvPr>
        </p:nvSpPr>
        <p:spPr>
          <a:xfrm>
            <a:off x="2642550" y="3115438"/>
            <a:ext cx="3858900" cy="531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6" name="Google Shape;706;p18"/>
          <p:cNvSpPr txBox="1"/>
          <p:nvPr>
            <p:ph idx="1" type="subTitle"/>
          </p:nvPr>
        </p:nvSpPr>
        <p:spPr>
          <a:xfrm>
            <a:off x="1714500" y="1625925"/>
            <a:ext cx="5715000" cy="1371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707" name="Google Shape;707;p18"/>
          <p:cNvGrpSpPr/>
          <p:nvPr/>
        </p:nvGrpSpPr>
        <p:grpSpPr>
          <a:xfrm>
            <a:off x="490122" y="3286438"/>
            <a:ext cx="976084" cy="127476"/>
            <a:chOff x="59225" y="213200"/>
            <a:chExt cx="1966325" cy="256800"/>
          </a:xfrm>
        </p:grpSpPr>
        <p:sp>
          <p:nvSpPr>
            <p:cNvPr id="708" name="Google Shape;708;p18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18"/>
          <p:cNvGrpSpPr/>
          <p:nvPr/>
        </p:nvGrpSpPr>
        <p:grpSpPr>
          <a:xfrm flipH="1" rot="10800000">
            <a:off x="8228430" y="1528513"/>
            <a:ext cx="539041" cy="127476"/>
            <a:chOff x="2797275" y="213200"/>
            <a:chExt cx="1085900" cy="256800"/>
          </a:xfrm>
        </p:grpSpPr>
        <p:sp>
          <p:nvSpPr>
            <p:cNvPr id="711" name="Google Shape;711;p18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18"/>
          <p:cNvGrpSpPr/>
          <p:nvPr/>
        </p:nvGrpSpPr>
        <p:grpSpPr>
          <a:xfrm flipH="1" rot="10800000">
            <a:off x="8261717" y="4620729"/>
            <a:ext cx="699626" cy="127476"/>
            <a:chOff x="7367550" y="213200"/>
            <a:chExt cx="1409400" cy="256800"/>
          </a:xfrm>
        </p:grpSpPr>
        <p:sp>
          <p:nvSpPr>
            <p:cNvPr id="715" name="Google Shape;715;p18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18"/>
          <p:cNvGrpSpPr/>
          <p:nvPr/>
        </p:nvGrpSpPr>
        <p:grpSpPr>
          <a:xfrm flipH="1" rot="10800000">
            <a:off x="7867791" y="3807586"/>
            <a:ext cx="899675" cy="127476"/>
            <a:chOff x="59225" y="935725"/>
            <a:chExt cx="1812400" cy="256800"/>
          </a:xfrm>
        </p:grpSpPr>
        <p:sp>
          <p:nvSpPr>
            <p:cNvPr id="718" name="Google Shape;718;p18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18"/>
          <p:cNvGrpSpPr/>
          <p:nvPr/>
        </p:nvGrpSpPr>
        <p:grpSpPr>
          <a:xfrm flipH="1" rot="10800000">
            <a:off x="1466197" y="391719"/>
            <a:ext cx="1120176" cy="127476"/>
            <a:chOff x="59225" y="3731075"/>
            <a:chExt cx="2256600" cy="256800"/>
          </a:xfrm>
        </p:grpSpPr>
        <p:sp>
          <p:nvSpPr>
            <p:cNvPr id="722" name="Google Shape;722;p18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18"/>
          <p:cNvGrpSpPr/>
          <p:nvPr/>
        </p:nvGrpSpPr>
        <p:grpSpPr>
          <a:xfrm flipH="1" rot="10800000">
            <a:off x="5702799" y="4920198"/>
            <a:ext cx="699626" cy="127476"/>
            <a:chOff x="7367550" y="213200"/>
            <a:chExt cx="1409400" cy="256800"/>
          </a:xfrm>
        </p:grpSpPr>
        <p:sp>
          <p:nvSpPr>
            <p:cNvPr id="727" name="Google Shape;727;p18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18"/>
          <p:cNvGrpSpPr/>
          <p:nvPr/>
        </p:nvGrpSpPr>
        <p:grpSpPr>
          <a:xfrm>
            <a:off x="202900" y="4920198"/>
            <a:ext cx="1550555" cy="127476"/>
            <a:chOff x="5653350" y="1527950"/>
            <a:chExt cx="3123600" cy="256800"/>
          </a:xfrm>
        </p:grpSpPr>
        <p:sp>
          <p:nvSpPr>
            <p:cNvPr id="730" name="Google Shape;730;p18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18"/>
          <p:cNvGrpSpPr/>
          <p:nvPr/>
        </p:nvGrpSpPr>
        <p:grpSpPr>
          <a:xfrm flipH="1" rot="10800000">
            <a:off x="6881700" y="694966"/>
            <a:ext cx="1550555" cy="127476"/>
            <a:chOff x="5653350" y="2333400"/>
            <a:chExt cx="3123600" cy="256800"/>
          </a:xfrm>
        </p:grpSpPr>
        <p:sp>
          <p:nvSpPr>
            <p:cNvPr id="735" name="Google Shape;735;p18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18"/>
          <p:cNvGrpSpPr/>
          <p:nvPr/>
        </p:nvGrpSpPr>
        <p:grpSpPr>
          <a:xfrm flipH="1" rot="10800000">
            <a:off x="4345071" y="166025"/>
            <a:ext cx="1550555" cy="127476"/>
            <a:chOff x="5653350" y="3055925"/>
            <a:chExt cx="3123600" cy="256800"/>
          </a:xfrm>
        </p:grpSpPr>
        <p:sp>
          <p:nvSpPr>
            <p:cNvPr id="740" name="Google Shape;740;p18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18"/>
          <p:cNvGrpSpPr/>
          <p:nvPr/>
        </p:nvGrpSpPr>
        <p:grpSpPr>
          <a:xfrm flipH="1" rot="10800000">
            <a:off x="1801192" y="4287578"/>
            <a:ext cx="1550555" cy="127476"/>
            <a:chOff x="5653350" y="3636300"/>
            <a:chExt cx="3123600" cy="256800"/>
          </a:xfrm>
        </p:grpSpPr>
        <p:sp>
          <p:nvSpPr>
            <p:cNvPr id="745" name="Google Shape;745;p18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8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18"/>
          <p:cNvGrpSpPr/>
          <p:nvPr/>
        </p:nvGrpSpPr>
        <p:grpSpPr>
          <a:xfrm flipH="1" rot="10800000">
            <a:off x="619926" y="1254217"/>
            <a:ext cx="1550555" cy="127476"/>
            <a:chOff x="5653350" y="4311450"/>
            <a:chExt cx="3123600" cy="256800"/>
          </a:xfrm>
        </p:grpSpPr>
        <p:sp>
          <p:nvSpPr>
            <p:cNvPr id="750" name="Google Shape;750;p18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8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8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18"/>
          <p:cNvGrpSpPr/>
          <p:nvPr/>
        </p:nvGrpSpPr>
        <p:grpSpPr>
          <a:xfrm flipH="1" rot="10800000">
            <a:off x="6985913" y="2899855"/>
            <a:ext cx="1120176" cy="127476"/>
            <a:chOff x="59225" y="3731075"/>
            <a:chExt cx="2256600" cy="256800"/>
          </a:xfrm>
        </p:grpSpPr>
        <p:sp>
          <p:nvSpPr>
            <p:cNvPr id="755" name="Google Shape;755;p18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8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8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8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 flipH="1">
            <a:off x="713150" y="1077900"/>
            <a:ext cx="4268700" cy="149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idx="1" type="subTitle"/>
          </p:nvPr>
        </p:nvSpPr>
        <p:spPr>
          <a:xfrm flipH="1">
            <a:off x="713101" y="2759900"/>
            <a:ext cx="3692100" cy="100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0"/>
          <p:cNvSpPr txBox="1"/>
          <p:nvPr>
            <p:ph type="title"/>
          </p:nvPr>
        </p:nvSpPr>
        <p:spPr>
          <a:xfrm>
            <a:off x="720000" y="1731313"/>
            <a:ext cx="3085500" cy="980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4" name="Google Shape;764;p20"/>
          <p:cNvSpPr txBox="1"/>
          <p:nvPr>
            <p:ph idx="1" type="subTitle"/>
          </p:nvPr>
        </p:nvSpPr>
        <p:spPr>
          <a:xfrm>
            <a:off x="720000" y="2821525"/>
            <a:ext cx="3585000" cy="108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5" name="Google Shape;765;p20"/>
          <p:cNvGrpSpPr/>
          <p:nvPr/>
        </p:nvGrpSpPr>
        <p:grpSpPr>
          <a:xfrm>
            <a:off x="7760683" y="4694000"/>
            <a:ext cx="976084" cy="127476"/>
            <a:chOff x="59225" y="213200"/>
            <a:chExt cx="1966325" cy="256800"/>
          </a:xfrm>
        </p:grpSpPr>
        <p:sp>
          <p:nvSpPr>
            <p:cNvPr id="766" name="Google Shape;766;p20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719995" y="4792735"/>
            <a:ext cx="699626" cy="127476"/>
            <a:chOff x="7367550" y="213200"/>
            <a:chExt cx="1409400" cy="256800"/>
          </a:xfrm>
        </p:grpSpPr>
        <p:sp>
          <p:nvSpPr>
            <p:cNvPr id="769" name="Google Shape;769;p20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20"/>
          <p:cNvGrpSpPr/>
          <p:nvPr/>
        </p:nvGrpSpPr>
        <p:grpSpPr>
          <a:xfrm flipH="1" rot="10800000">
            <a:off x="7902658" y="2423915"/>
            <a:ext cx="899675" cy="127476"/>
            <a:chOff x="59225" y="935725"/>
            <a:chExt cx="1812400" cy="256800"/>
          </a:xfrm>
        </p:grpSpPr>
        <p:sp>
          <p:nvSpPr>
            <p:cNvPr id="772" name="Google Shape;772;p20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20"/>
          <p:cNvGrpSpPr/>
          <p:nvPr/>
        </p:nvGrpSpPr>
        <p:grpSpPr>
          <a:xfrm>
            <a:off x="255533" y="293480"/>
            <a:ext cx="699626" cy="127476"/>
            <a:chOff x="7367550" y="213200"/>
            <a:chExt cx="1409400" cy="256800"/>
          </a:xfrm>
        </p:grpSpPr>
        <p:sp>
          <p:nvSpPr>
            <p:cNvPr id="776" name="Google Shape;776;p20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20"/>
          <p:cNvGrpSpPr/>
          <p:nvPr/>
        </p:nvGrpSpPr>
        <p:grpSpPr>
          <a:xfrm flipH="1">
            <a:off x="3623445" y="94482"/>
            <a:ext cx="1550555" cy="127476"/>
            <a:chOff x="5653350" y="1527950"/>
            <a:chExt cx="3123600" cy="256800"/>
          </a:xfrm>
        </p:grpSpPr>
        <p:sp>
          <p:nvSpPr>
            <p:cNvPr id="779" name="Google Shape;779;p20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20"/>
          <p:cNvGrpSpPr/>
          <p:nvPr/>
        </p:nvGrpSpPr>
        <p:grpSpPr>
          <a:xfrm flipH="1">
            <a:off x="3305574" y="4792731"/>
            <a:ext cx="1120176" cy="127476"/>
            <a:chOff x="59225" y="3731075"/>
            <a:chExt cx="2256600" cy="256800"/>
          </a:xfrm>
        </p:grpSpPr>
        <p:sp>
          <p:nvSpPr>
            <p:cNvPr id="784" name="Google Shape;784;p20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20"/>
          <p:cNvGrpSpPr/>
          <p:nvPr/>
        </p:nvGrpSpPr>
        <p:grpSpPr>
          <a:xfrm>
            <a:off x="7473445" y="293476"/>
            <a:ext cx="1550555" cy="127476"/>
            <a:chOff x="5653350" y="2333400"/>
            <a:chExt cx="3123600" cy="256800"/>
          </a:xfrm>
        </p:grpSpPr>
        <p:sp>
          <p:nvSpPr>
            <p:cNvPr id="789" name="Google Shape;789;p20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20"/>
          <p:cNvGrpSpPr/>
          <p:nvPr/>
        </p:nvGrpSpPr>
        <p:grpSpPr>
          <a:xfrm>
            <a:off x="202908" y="4018800"/>
            <a:ext cx="976084" cy="127476"/>
            <a:chOff x="59225" y="213200"/>
            <a:chExt cx="1966325" cy="256800"/>
          </a:xfrm>
        </p:grpSpPr>
        <p:sp>
          <p:nvSpPr>
            <p:cNvPr id="794" name="Google Shape;794;p20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20"/>
          <p:cNvGrpSpPr/>
          <p:nvPr/>
        </p:nvGrpSpPr>
        <p:grpSpPr>
          <a:xfrm>
            <a:off x="1119824" y="1382981"/>
            <a:ext cx="1120176" cy="127476"/>
            <a:chOff x="59225" y="3731075"/>
            <a:chExt cx="2256600" cy="256800"/>
          </a:xfrm>
        </p:grpSpPr>
        <p:sp>
          <p:nvSpPr>
            <p:cNvPr id="797" name="Google Shape;797;p20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type="title"/>
          </p:nvPr>
        </p:nvSpPr>
        <p:spPr>
          <a:xfrm>
            <a:off x="690950" y="2686775"/>
            <a:ext cx="4887900" cy="952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3"/>
          <p:cNvSpPr txBox="1"/>
          <p:nvPr>
            <p:ph hasCustomPrompt="1" idx="2" type="title"/>
          </p:nvPr>
        </p:nvSpPr>
        <p:spPr>
          <a:xfrm>
            <a:off x="690950" y="722525"/>
            <a:ext cx="3531300" cy="2088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150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3"/>
          <p:cNvSpPr txBox="1"/>
          <p:nvPr>
            <p:ph idx="1" type="subTitle"/>
          </p:nvPr>
        </p:nvSpPr>
        <p:spPr>
          <a:xfrm>
            <a:off x="690950" y="3528125"/>
            <a:ext cx="2949600" cy="66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" name="Google Shape;62;p3"/>
          <p:cNvGrpSpPr/>
          <p:nvPr/>
        </p:nvGrpSpPr>
        <p:grpSpPr>
          <a:xfrm flipH="1">
            <a:off x="7410812" y="3203513"/>
            <a:ext cx="976084" cy="127476"/>
            <a:chOff x="59225" y="213200"/>
            <a:chExt cx="1966325" cy="256800"/>
          </a:xfrm>
        </p:grpSpPr>
        <p:sp>
          <p:nvSpPr>
            <p:cNvPr id="63" name="Google Shape;63;p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3"/>
          <p:cNvGrpSpPr/>
          <p:nvPr/>
        </p:nvGrpSpPr>
        <p:grpSpPr>
          <a:xfrm rot="10800000">
            <a:off x="202900" y="4620729"/>
            <a:ext cx="699626" cy="127476"/>
            <a:chOff x="7367550" y="213200"/>
            <a:chExt cx="1409400" cy="256800"/>
          </a:xfrm>
        </p:grpSpPr>
        <p:sp>
          <p:nvSpPr>
            <p:cNvPr id="66" name="Google Shape;66;p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 rot="10800000">
            <a:off x="4096601" y="4299936"/>
            <a:ext cx="899675" cy="127476"/>
            <a:chOff x="59225" y="935725"/>
            <a:chExt cx="1812400" cy="256800"/>
          </a:xfrm>
        </p:grpSpPr>
        <p:sp>
          <p:nvSpPr>
            <p:cNvPr id="69" name="Google Shape;69;p3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3"/>
          <p:cNvGrpSpPr/>
          <p:nvPr/>
        </p:nvGrpSpPr>
        <p:grpSpPr>
          <a:xfrm rot="10800000">
            <a:off x="5873570" y="148619"/>
            <a:ext cx="1120176" cy="127476"/>
            <a:chOff x="59225" y="3731075"/>
            <a:chExt cx="2256600" cy="256800"/>
          </a:xfrm>
        </p:grpSpPr>
        <p:sp>
          <p:nvSpPr>
            <p:cNvPr id="73" name="Google Shape;73;p3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3"/>
          <p:cNvGrpSpPr/>
          <p:nvPr/>
        </p:nvGrpSpPr>
        <p:grpSpPr>
          <a:xfrm rot="10800000">
            <a:off x="151897" y="951463"/>
            <a:ext cx="539041" cy="127476"/>
            <a:chOff x="2797275" y="213200"/>
            <a:chExt cx="1085900" cy="256800"/>
          </a:xfrm>
        </p:grpSpPr>
        <p:sp>
          <p:nvSpPr>
            <p:cNvPr id="78" name="Google Shape;78;p3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3"/>
          <p:cNvGrpSpPr/>
          <p:nvPr/>
        </p:nvGrpSpPr>
        <p:grpSpPr>
          <a:xfrm rot="10800000">
            <a:off x="2761818" y="4920198"/>
            <a:ext cx="699626" cy="127476"/>
            <a:chOff x="7367550" y="213200"/>
            <a:chExt cx="1409400" cy="256800"/>
          </a:xfrm>
        </p:grpSpPr>
        <p:sp>
          <p:nvSpPr>
            <p:cNvPr id="82" name="Google Shape;82;p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 flipH="1">
            <a:off x="7410788" y="4920198"/>
            <a:ext cx="1550555" cy="127476"/>
            <a:chOff x="5653350" y="1527950"/>
            <a:chExt cx="3123600" cy="256800"/>
          </a:xfrm>
        </p:grpSpPr>
        <p:sp>
          <p:nvSpPr>
            <p:cNvPr id="85" name="Google Shape;85;p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3"/>
          <p:cNvGrpSpPr/>
          <p:nvPr/>
        </p:nvGrpSpPr>
        <p:grpSpPr>
          <a:xfrm rot="10800000">
            <a:off x="592213" y="276091"/>
            <a:ext cx="1550555" cy="127476"/>
            <a:chOff x="5653350" y="2333400"/>
            <a:chExt cx="3123600" cy="256800"/>
          </a:xfrm>
        </p:grpSpPr>
        <p:sp>
          <p:nvSpPr>
            <p:cNvPr id="90" name="Google Shape;90;p3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>
            <a:off x="3796717" y="1898950"/>
            <a:ext cx="1550555" cy="127476"/>
            <a:chOff x="5653350" y="3055925"/>
            <a:chExt cx="3123600" cy="256800"/>
          </a:xfrm>
        </p:grpSpPr>
        <p:sp>
          <p:nvSpPr>
            <p:cNvPr id="95" name="Google Shape;95;p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rot="10800000">
            <a:off x="5731196" y="3986328"/>
            <a:ext cx="1550555" cy="127476"/>
            <a:chOff x="5653350" y="3636300"/>
            <a:chExt cx="3123600" cy="256800"/>
          </a:xfrm>
        </p:grpSpPr>
        <p:sp>
          <p:nvSpPr>
            <p:cNvPr id="100" name="Google Shape;100;p3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3"/>
          <p:cNvGrpSpPr/>
          <p:nvPr/>
        </p:nvGrpSpPr>
        <p:grpSpPr>
          <a:xfrm rot="10800000">
            <a:off x="6993762" y="1254217"/>
            <a:ext cx="1550555" cy="127476"/>
            <a:chOff x="5653350" y="4311450"/>
            <a:chExt cx="3123600" cy="256800"/>
          </a:xfrm>
        </p:grpSpPr>
        <p:sp>
          <p:nvSpPr>
            <p:cNvPr id="105" name="Google Shape;105;p3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3"/>
          <p:cNvGrpSpPr/>
          <p:nvPr/>
        </p:nvGrpSpPr>
        <p:grpSpPr>
          <a:xfrm flipH="1">
            <a:off x="4741500" y="824000"/>
            <a:ext cx="1550555" cy="127476"/>
            <a:chOff x="5653350" y="3055925"/>
            <a:chExt cx="3123600" cy="256800"/>
          </a:xfrm>
        </p:grpSpPr>
        <p:sp>
          <p:nvSpPr>
            <p:cNvPr id="110" name="Google Shape;110;p3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solidFill>
          <a:schemeClr val="lt1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1"/>
          <p:cNvSpPr txBox="1"/>
          <p:nvPr>
            <p:ph type="title"/>
          </p:nvPr>
        </p:nvSpPr>
        <p:spPr>
          <a:xfrm>
            <a:off x="4572000" y="1453975"/>
            <a:ext cx="3852300" cy="119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3" name="Google Shape;803;p21"/>
          <p:cNvSpPr txBox="1"/>
          <p:nvPr>
            <p:ph idx="1" type="subTitle"/>
          </p:nvPr>
        </p:nvSpPr>
        <p:spPr>
          <a:xfrm>
            <a:off x="4839000" y="2809922"/>
            <a:ext cx="3585000" cy="108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4" name="Google Shape;804;p21"/>
          <p:cNvCxnSpPr/>
          <p:nvPr/>
        </p:nvCxnSpPr>
        <p:spPr>
          <a:xfrm>
            <a:off x="612850" y="387000"/>
            <a:ext cx="7928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5" name="Google Shape;805;p21"/>
          <p:cNvGrpSpPr/>
          <p:nvPr/>
        </p:nvGrpSpPr>
        <p:grpSpPr>
          <a:xfrm flipH="1">
            <a:off x="490142" y="4694000"/>
            <a:ext cx="976084" cy="127476"/>
            <a:chOff x="59225" y="213200"/>
            <a:chExt cx="1966325" cy="256800"/>
          </a:xfrm>
        </p:grpSpPr>
        <p:sp>
          <p:nvSpPr>
            <p:cNvPr id="806" name="Google Shape;806;p21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21"/>
          <p:cNvGrpSpPr/>
          <p:nvPr/>
        </p:nvGrpSpPr>
        <p:grpSpPr>
          <a:xfrm flipH="1">
            <a:off x="7348287" y="4743585"/>
            <a:ext cx="699626" cy="127476"/>
            <a:chOff x="7367550" y="213200"/>
            <a:chExt cx="1409400" cy="256800"/>
          </a:xfrm>
        </p:grpSpPr>
        <p:sp>
          <p:nvSpPr>
            <p:cNvPr id="809" name="Google Shape;809;p2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21"/>
          <p:cNvGrpSpPr/>
          <p:nvPr/>
        </p:nvGrpSpPr>
        <p:grpSpPr>
          <a:xfrm rot="10800000">
            <a:off x="123775" y="3356365"/>
            <a:ext cx="899675" cy="127476"/>
            <a:chOff x="59225" y="935725"/>
            <a:chExt cx="1812400" cy="256800"/>
          </a:xfrm>
        </p:grpSpPr>
        <p:sp>
          <p:nvSpPr>
            <p:cNvPr id="812" name="Google Shape;812;p21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21"/>
          <p:cNvGrpSpPr/>
          <p:nvPr/>
        </p:nvGrpSpPr>
        <p:grpSpPr>
          <a:xfrm flipH="1">
            <a:off x="8271749" y="293480"/>
            <a:ext cx="699626" cy="127476"/>
            <a:chOff x="7367550" y="213200"/>
            <a:chExt cx="1409400" cy="256800"/>
          </a:xfrm>
        </p:grpSpPr>
        <p:sp>
          <p:nvSpPr>
            <p:cNvPr id="816" name="Google Shape;816;p2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21"/>
          <p:cNvGrpSpPr/>
          <p:nvPr/>
        </p:nvGrpSpPr>
        <p:grpSpPr>
          <a:xfrm>
            <a:off x="4052908" y="94482"/>
            <a:ext cx="1550555" cy="127476"/>
            <a:chOff x="5653350" y="1527950"/>
            <a:chExt cx="3123600" cy="256800"/>
          </a:xfrm>
        </p:grpSpPr>
        <p:sp>
          <p:nvSpPr>
            <p:cNvPr id="819" name="Google Shape;819;p21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21"/>
          <p:cNvGrpSpPr/>
          <p:nvPr/>
        </p:nvGrpSpPr>
        <p:grpSpPr>
          <a:xfrm>
            <a:off x="4483308" y="4616106"/>
            <a:ext cx="1120176" cy="127476"/>
            <a:chOff x="59225" y="3731075"/>
            <a:chExt cx="2256600" cy="256800"/>
          </a:xfrm>
        </p:grpSpPr>
        <p:sp>
          <p:nvSpPr>
            <p:cNvPr id="824" name="Google Shape;824;p2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1"/>
          <p:cNvGrpSpPr/>
          <p:nvPr/>
        </p:nvGrpSpPr>
        <p:grpSpPr>
          <a:xfrm flipH="1">
            <a:off x="202908" y="293476"/>
            <a:ext cx="1550555" cy="127476"/>
            <a:chOff x="5653350" y="2333400"/>
            <a:chExt cx="3123600" cy="256800"/>
          </a:xfrm>
        </p:grpSpPr>
        <p:sp>
          <p:nvSpPr>
            <p:cNvPr id="829" name="Google Shape;829;p21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" name="Google Shape;833;p21"/>
          <p:cNvGrpSpPr/>
          <p:nvPr/>
        </p:nvGrpSpPr>
        <p:grpSpPr>
          <a:xfrm flipH="1">
            <a:off x="8047917" y="4018800"/>
            <a:ext cx="976084" cy="127476"/>
            <a:chOff x="59225" y="213200"/>
            <a:chExt cx="1966325" cy="256800"/>
          </a:xfrm>
        </p:grpSpPr>
        <p:sp>
          <p:nvSpPr>
            <p:cNvPr id="834" name="Google Shape;834;p21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21"/>
          <p:cNvGrpSpPr/>
          <p:nvPr/>
        </p:nvGrpSpPr>
        <p:grpSpPr>
          <a:xfrm flipH="1">
            <a:off x="6687108" y="978531"/>
            <a:ext cx="1120176" cy="127476"/>
            <a:chOff x="59225" y="3731075"/>
            <a:chExt cx="2256600" cy="256800"/>
          </a:xfrm>
        </p:grpSpPr>
        <p:sp>
          <p:nvSpPr>
            <p:cNvPr id="837" name="Google Shape;837;p2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"/>
          <p:cNvSpPr txBox="1"/>
          <p:nvPr>
            <p:ph type="title"/>
          </p:nvPr>
        </p:nvSpPr>
        <p:spPr>
          <a:xfrm>
            <a:off x="716688" y="2164432"/>
            <a:ext cx="2336400" cy="52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3" name="Google Shape;843;p22"/>
          <p:cNvSpPr txBox="1"/>
          <p:nvPr>
            <p:ph idx="1" type="subTitle"/>
          </p:nvPr>
        </p:nvSpPr>
        <p:spPr>
          <a:xfrm>
            <a:off x="716688" y="2691661"/>
            <a:ext cx="2336400" cy="73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844" name="Google Shape;844;p22"/>
          <p:cNvSpPr txBox="1"/>
          <p:nvPr>
            <p:ph idx="2" type="title"/>
          </p:nvPr>
        </p:nvSpPr>
        <p:spPr>
          <a:xfrm>
            <a:off x="3403800" y="2164419"/>
            <a:ext cx="2336400" cy="52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5" name="Google Shape;845;p22"/>
          <p:cNvSpPr txBox="1"/>
          <p:nvPr>
            <p:ph idx="3" type="subTitle"/>
          </p:nvPr>
        </p:nvSpPr>
        <p:spPr>
          <a:xfrm>
            <a:off x="3403800" y="2691648"/>
            <a:ext cx="2336400" cy="73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846" name="Google Shape;846;p22"/>
          <p:cNvSpPr txBox="1"/>
          <p:nvPr>
            <p:ph idx="4" type="title"/>
          </p:nvPr>
        </p:nvSpPr>
        <p:spPr>
          <a:xfrm>
            <a:off x="6090900" y="2164419"/>
            <a:ext cx="2336400" cy="527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7" name="Google Shape;847;p22"/>
          <p:cNvSpPr txBox="1"/>
          <p:nvPr>
            <p:ph idx="5" type="subTitle"/>
          </p:nvPr>
        </p:nvSpPr>
        <p:spPr>
          <a:xfrm>
            <a:off x="6090900" y="2691648"/>
            <a:ext cx="2336400" cy="73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ria Sans"/>
              <a:buNone/>
              <a:defRPr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848" name="Google Shape;848;p22"/>
          <p:cNvSpPr txBox="1"/>
          <p:nvPr>
            <p:ph idx="6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49" name="Google Shape;849;p22"/>
          <p:cNvGrpSpPr/>
          <p:nvPr/>
        </p:nvGrpSpPr>
        <p:grpSpPr>
          <a:xfrm flipH="1">
            <a:off x="422442" y="4363125"/>
            <a:ext cx="976084" cy="127476"/>
            <a:chOff x="59225" y="213200"/>
            <a:chExt cx="1966325" cy="256800"/>
          </a:xfrm>
        </p:grpSpPr>
        <p:sp>
          <p:nvSpPr>
            <p:cNvPr id="850" name="Google Shape;850;p22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22"/>
          <p:cNvGrpSpPr/>
          <p:nvPr/>
        </p:nvGrpSpPr>
        <p:grpSpPr>
          <a:xfrm flipH="1">
            <a:off x="8056762" y="4920210"/>
            <a:ext cx="699626" cy="127476"/>
            <a:chOff x="7367550" y="213200"/>
            <a:chExt cx="1409400" cy="256800"/>
          </a:xfrm>
        </p:grpSpPr>
        <p:sp>
          <p:nvSpPr>
            <p:cNvPr id="853" name="Google Shape;853;p22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22"/>
          <p:cNvGrpSpPr/>
          <p:nvPr/>
        </p:nvGrpSpPr>
        <p:grpSpPr>
          <a:xfrm rot="10800000">
            <a:off x="376950" y="1540890"/>
            <a:ext cx="899675" cy="127476"/>
            <a:chOff x="59225" y="935725"/>
            <a:chExt cx="1812400" cy="256800"/>
          </a:xfrm>
        </p:grpSpPr>
        <p:sp>
          <p:nvSpPr>
            <p:cNvPr id="856" name="Google Shape;856;p22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22"/>
          <p:cNvGrpSpPr/>
          <p:nvPr/>
        </p:nvGrpSpPr>
        <p:grpSpPr>
          <a:xfrm flipH="1">
            <a:off x="8324374" y="293480"/>
            <a:ext cx="699626" cy="127476"/>
            <a:chOff x="7367550" y="213200"/>
            <a:chExt cx="1409400" cy="256800"/>
          </a:xfrm>
        </p:grpSpPr>
        <p:sp>
          <p:nvSpPr>
            <p:cNvPr id="860" name="Google Shape;860;p22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22"/>
          <p:cNvGrpSpPr/>
          <p:nvPr/>
        </p:nvGrpSpPr>
        <p:grpSpPr>
          <a:xfrm>
            <a:off x="4506583" y="166007"/>
            <a:ext cx="1550555" cy="127476"/>
            <a:chOff x="5653350" y="1527950"/>
            <a:chExt cx="3123600" cy="256800"/>
          </a:xfrm>
        </p:grpSpPr>
        <p:sp>
          <p:nvSpPr>
            <p:cNvPr id="863" name="Google Shape;863;p22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22"/>
          <p:cNvGrpSpPr/>
          <p:nvPr/>
        </p:nvGrpSpPr>
        <p:grpSpPr>
          <a:xfrm rot="10800000">
            <a:off x="6773808" y="1276974"/>
            <a:ext cx="1550555" cy="127476"/>
            <a:chOff x="5653350" y="3636300"/>
            <a:chExt cx="3123600" cy="256800"/>
          </a:xfrm>
        </p:grpSpPr>
        <p:sp>
          <p:nvSpPr>
            <p:cNvPr id="868" name="Google Shape;868;p22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22"/>
          <p:cNvGrpSpPr/>
          <p:nvPr/>
        </p:nvGrpSpPr>
        <p:grpSpPr>
          <a:xfrm>
            <a:off x="4721783" y="4792731"/>
            <a:ext cx="1120176" cy="127476"/>
            <a:chOff x="59225" y="3731075"/>
            <a:chExt cx="2256600" cy="256800"/>
          </a:xfrm>
        </p:grpSpPr>
        <p:sp>
          <p:nvSpPr>
            <p:cNvPr id="873" name="Google Shape;873;p22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22"/>
          <p:cNvGrpSpPr/>
          <p:nvPr/>
        </p:nvGrpSpPr>
        <p:grpSpPr>
          <a:xfrm flipH="1">
            <a:off x="255533" y="293476"/>
            <a:ext cx="1550555" cy="127476"/>
            <a:chOff x="5653350" y="2333400"/>
            <a:chExt cx="3123600" cy="256800"/>
          </a:xfrm>
        </p:grpSpPr>
        <p:sp>
          <p:nvSpPr>
            <p:cNvPr id="878" name="Google Shape;878;p22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3"/>
          <p:cNvSpPr txBox="1"/>
          <p:nvPr>
            <p:ph type="title"/>
          </p:nvPr>
        </p:nvSpPr>
        <p:spPr>
          <a:xfrm>
            <a:off x="813000" y="3358425"/>
            <a:ext cx="20889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4" name="Google Shape;884;p23"/>
          <p:cNvSpPr txBox="1"/>
          <p:nvPr>
            <p:ph idx="1" type="subTitle"/>
          </p:nvPr>
        </p:nvSpPr>
        <p:spPr>
          <a:xfrm>
            <a:off x="713100" y="3810302"/>
            <a:ext cx="22887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23"/>
          <p:cNvSpPr txBox="1"/>
          <p:nvPr>
            <p:ph idx="2" type="title"/>
          </p:nvPr>
        </p:nvSpPr>
        <p:spPr>
          <a:xfrm>
            <a:off x="3527547" y="2572075"/>
            <a:ext cx="20889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6" name="Google Shape;886;p23"/>
          <p:cNvSpPr txBox="1"/>
          <p:nvPr>
            <p:ph idx="3" type="subTitle"/>
          </p:nvPr>
        </p:nvSpPr>
        <p:spPr>
          <a:xfrm>
            <a:off x="3424198" y="3023952"/>
            <a:ext cx="22887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23"/>
          <p:cNvSpPr txBox="1"/>
          <p:nvPr>
            <p:ph idx="4" type="title"/>
          </p:nvPr>
        </p:nvSpPr>
        <p:spPr>
          <a:xfrm>
            <a:off x="6235197" y="3358425"/>
            <a:ext cx="20889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8" name="Google Shape;888;p23"/>
          <p:cNvSpPr txBox="1"/>
          <p:nvPr>
            <p:ph idx="5" type="subTitle"/>
          </p:nvPr>
        </p:nvSpPr>
        <p:spPr>
          <a:xfrm>
            <a:off x="6135297" y="3810302"/>
            <a:ext cx="22887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23"/>
          <p:cNvSpPr txBox="1"/>
          <p:nvPr>
            <p:ph idx="6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90" name="Google Shape;890;p23"/>
          <p:cNvGrpSpPr/>
          <p:nvPr/>
        </p:nvGrpSpPr>
        <p:grpSpPr>
          <a:xfrm flipH="1">
            <a:off x="569250" y="4694000"/>
            <a:ext cx="976084" cy="127476"/>
            <a:chOff x="59225" y="213200"/>
            <a:chExt cx="1966325" cy="256800"/>
          </a:xfrm>
        </p:grpSpPr>
        <p:sp>
          <p:nvSpPr>
            <p:cNvPr id="891" name="Google Shape;891;p2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23"/>
          <p:cNvGrpSpPr/>
          <p:nvPr/>
        </p:nvGrpSpPr>
        <p:grpSpPr>
          <a:xfrm flipH="1">
            <a:off x="8083245" y="4920210"/>
            <a:ext cx="699626" cy="127476"/>
            <a:chOff x="7367550" y="213200"/>
            <a:chExt cx="1409400" cy="256800"/>
          </a:xfrm>
        </p:grpSpPr>
        <p:sp>
          <p:nvSpPr>
            <p:cNvPr id="894" name="Google Shape;894;p2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23"/>
          <p:cNvGrpSpPr/>
          <p:nvPr/>
        </p:nvGrpSpPr>
        <p:grpSpPr>
          <a:xfrm rot="10800000">
            <a:off x="202908" y="2018090"/>
            <a:ext cx="899675" cy="127476"/>
            <a:chOff x="59225" y="935725"/>
            <a:chExt cx="1812400" cy="256800"/>
          </a:xfrm>
        </p:grpSpPr>
        <p:sp>
          <p:nvSpPr>
            <p:cNvPr id="897" name="Google Shape;897;p23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23"/>
          <p:cNvGrpSpPr/>
          <p:nvPr/>
        </p:nvGrpSpPr>
        <p:grpSpPr>
          <a:xfrm flipH="1">
            <a:off x="8350857" y="293480"/>
            <a:ext cx="699626" cy="127476"/>
            <a:chOff x="7367550" y="213200"/>
            <a:chExt cx="1409400" cy="256800"/>
          </a:xfrm>
        </p:grpSpPr>
        <p:sp>
          <p:nvSpPr>
            <p:cNvPr id="901" name="Google Shape;901;p2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23"/>
          <p:cNvGrpSpPr/>
          <p:nvPr/>
        </p:nvGrpSpPr>
        <p:grpSpPr>
          <a:xfrm>
            <a:off x="4533066" y="166007"/>
            <a:ext cx="1550555" cy="127476"/>
            <a:chOff x="5653350" y="1527950"/>
            <a:chExt cx="3123600" cy="256800"/>
          </a:xfrm>
        </p:grpSpPr>
        <p:sp>
          <p:nvSpPr>
            <p:cNvPr id="904" name="Google Shape;904;p2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23"/>
          <p:cNvGrpSpPr/>
          <p:nvPr/>
        </p:nvGrpSpPr>
        <p:grpSpPr>
          <a:xfrm>
            <a:off x="4880266" y="4792731"/>
            <a:ext cx="1120176" cy="127476"/>
            <a:chOff x="59225" y="3731075"/>
            <a:chExt cx="2256600" cy="256800"/>
          </a:xfrm>
        </p:grpSpPr>
        <p:sp>
          <p:nvSpPr>
            <p:cNvPr id="909" name="Google Shape;909;p23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23"/>
          <p:cNvGrpSpPr/>
          <p:nvPr/>
        </p:nvGrpSpPr>
        <p:grpSpPr>
          <a:xfrm flipH="1">
            <a:off x="282016" y="293476"/>
            <a:ext cx="1550555" cy="127476"/>
            <a:chOff x="5653350" y="2333400"/>
            <a:chExt cx="3123600" cy="256800"/>
          </a:xfrm>
        </p:grpSpPr>
        <p:sp>
          <p:nvSpPr>
            <p:cNvPr id="914" name="Google Shape;914;p23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23"/>
          <p:cNvGrpSpPr/>
          <p:nvPr/>
        </p:nvGrpSpPr>
        <p:grpSpPr>
          <a:xfrm flipH="1">
            <a:off x="8127025" y="2954150"/>
            <a:ext cx="976084" cy="127476"/>
            <a:chOff x="59225" y="213200"/>
            <a:chExt cx="1966325" cy="256800"/>
          </a:xfrm>
        </p:grpSpPr>
        <p:sp>
          <p:nvSpPr>
            <p:cNvPr id="919" name="Google Shape;919;p2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4"/>
          <p:cNvSpPr txBox="1"/>
          <p:nvPr>
            <p:ph type="ctrTitle"/>
          </p:nvPr>
        </p:nvSpPr>
        <p:spPr>
          <a:xfrm flipH="1">
            <a:off x="1269025" y="1383625"/>
            <a:ext cx="2470800" cy="53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23" name="Google Shape;923;p24"/>
          <p:cNvSpPr txBox="1"/>
          <p:nvPr>
            <p:ph idx="1" type="subTitle"/>
          </p:nvPr>
        </p:nvSpPr>
        <p:spPr>
          <a:xfrm flipH="1">
            <a:off x="1421575" y="4026294"/>
            <a:ext cx="2165700" cy="577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4" name="Google Shape;924;p24"/>
          <p:cNvSpPr txBox="1"/>
          <p:nvPr>
            <p:ph idx="2" type="ctrTitle"/>
          </p:nvPr>
        </p:nvSpPr>
        <p:spPr>
          <a:xfrm flipH="1">
            <a:off x="5404175" y="1383625"/>
            <a:ext cx="2470800" cy="532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25" name="Google Shape;925;p24"/>
          <p:cNvSpPr txBox="1"/>
          <p:nvPr>
            <p:ph idx="3" type="subTitle"/>
          </p:nvPr>
        </p:nvSpPr>
        <p:spPr>
          <a:xfrm flipH="1">
            <a:off x="5556725" y="4026294"/>
            <a:ext cx="2165700" cy="577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6" name="Google Shape;926;p24"/>
          <p:cNvSpPr txBox="1"/>
          <p:nvPr>
            <p:ph idx="4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5"/>
          <p:cNvSpPr txBox="1"/>
          <p:nvPr>
            <p:ph type="title"/>
          </p:nvPr>
        </p:nvSpPr>
        <p:spPr>
          <a:xfrm flipH="1">
            <a:off x="5956575" y="1637475"/>
            <a:ext cx="2080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9" name="Google Shape;929;p25"/>
          <p:cNvSpPr txBox="1"/>
          <p:nvPr>
            <p:ph idx="2" type="title"/>
          </p:nvPr>
        </p:nvSpPr>
        <p:spPr>
          <a:xfrm flipH="1">
            <a:off x="5956575" y="3086523"/>
            <a:ext cx="2080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0" name="Google Shape;930;p25"/>
          <p:cNvSpPr txBox="1"/>
          <p:nvPr>
            <p:ph idx="3" type="title"/>
          </p:nvPr>
        </p:nvSpPr>
        <p:spPr>
          <a:xfrm>
            <a:off x="1107275" y="1637475"/>
            <a:ext cx="2080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1" name="Google Shape;931;p25"/>
          <p:cNvSpPr txBox="1"/>
          <p:nvPr>
            <p:ph idx="1" type="subTitle"/>
          </p:nvPr>
        </p:nvSpPr>
        <p:spPr>
          <a:xfrm>
            <a:off x="1107225" y="2066300"/>
            <a:ext cx="2080200" cy="78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25"/>
          <p:cNvSpPr txBox="1"/>
          <p:nvPr>
            <p:ph idx="4" type="subTitle"/>
          </p:nvPr>
        </p:nvSpPr>
        <p:spPr>
          <a:xfrm flipH="1">
            <a:off x="5956575" y="2066300"/>
            <a:ext cx="2080200" cy="78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25"/>
          <p:cNvSpPr txBox="1"/>
          <p:nvPr>
            <p:ph idx="5" type="title"/>
          </p:nvPr>
        </p:nvSpPr>
        <p:spPr>
          <a:xfrm>
            <a:off x="1107275" y="3086523"/>
            <a:ext cx="2080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4" name="Google Shape;934;p25"/>
          <p:cNvSpPr txBox="1"/>
          <p:nvPr>
            <p:ph idx="6" type="subTitle"/>
          </p:nvPr>
        </p:nvSpPr>
        <p:spPr>
          <a:xfrm>
            <a:off x="1107225" y="3515329"/>
            <a:ext cx="2080200" cy="78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25"/>
          <p:cNvSpPr txBox="1"/>
          <p:nvPr>
            <p:ph idx="7" type="subTitle"/>
          </p:nvPr>
        </p:nvSpPr>
        <p:spPr>
          <a:xfrm flipH="1">
            <a:off x="5956575" y="3515329"/>
            <a:ext cx="2080200" cy="78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25"/>
          <p:cNvSpPr txBox="1"/>
          <p:nvPr>
            <p:ph idx="8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37" name="Google Shape;937;p25"/>
          <p:cNvGrpSpPr/>
          <p:nvPr/>
        </p:nvGrpSpPr>
        <p:grpSpPr>
          <a:xfrm flipH="1">
            <a:off x="542767" y="4694000"/>
            <a:ext cx="976084" cy="127476"/>
            <a:chOff x="59225" y="213200"/>
            <a:chExt cx="1966325" cy="256800"/>
          </a:xfrm>
        </p:grpSpPr>
        <p:sp>
          <p:nvSpPr>
            <p:cNvPr id="938" name="Google Shape;938;p25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25"/>
          <p:cNvGrpSpPr/>
          <p:nvPr/>
        </p:nvGrpSpPr>
        <p:grpSpPr>
          <a:xfrm flipH="1">
            <a:off x="8056762" y="4920210"/>
            <a:ext cx="699626" cy="127476"/>
            <a:chOff x="7367550" y="213200"/>
            <a:chExt cx="1409400" cy="256800"/>
          </a:xfrm>
        </p:grpSpPr>
        <p:sp>
          <p:nvSpPr>
            <p:cNvPr id="941" name="Google Shape;941;p2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25"/>
          <p:cNvGrpSpPr/>
          <p:nvPr/>
        </p:nvGrpSpPr>
        <p:grpSpPr>
          <a:xfrm rot="10800000">
            <a:off x="376950" y="1540890"/>
            <a:ext cx="899675" cy="127476"/>
            <a:chOff x="59225" y="935725"/>
            <a:chExt cx="1812400" cy="256800"/>
          </a:xfrm>
        </p:grpSpPr>
        <p:sp>
          <p:nvSpPr>
            <p:cNvPr id="944" name="Google Shape;944;p25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25"/>
          <p:cNvGrpSpPr/>
          <p:nvPr/>
        </p:nvGrpSpPr>
        <p:grpSpPr>
          <a:xfrm flipH="1">
            <a:off x="8324374" y="293480"/>
            <a:ext cx="699626" cy="127476"/>
            <a:chOff x="7367550" y="213200"/>
            <a:chExt cx="1409400" cy="256800"/>
          </a:xfrm>
        </p:grpSpPr>
        <p:sp>
          <p:nvSpPr>
            <p:cNvPr id="948" name="Google Shape;948;p2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" name="Google Shape;950;p25"/>
          <p:cNvGrpSpPr/>
          <p:nvPr/>
        </p:nvGrpSpPr>
        <p:grpSpPr>
          <a:xfrm>
            <a:off x="4506583" y="166007"/>
            <a:ext cx="1550555" cy="127476"/>
            <a:chOff x="5653350" y="1527950"/>
            <a:chExt cx="3123600" cy="256800"/>
          </a:xfrm>
        </p:grpSpPr>
        <p:sp>
          <p:nvSpPr>
            <p:cNvPr id="951" name="Google Shape;951;p25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5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5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25"/>
          <p:cNvGrpSpPr/>
          <p:nvPr/>
        </p:nvGrpSpPr>
        <p:grpSpPr>
          <a:xfrm rot="10800000">
            <a:off x="6773808" y="1276974"/>
            <a:ext cx="1550555" cy="127476"/>
            <a:chOff x="5653350" y="3636300"/>
            <a:chExt cx="3123600" cy="256800"/>
          </a:xfrm>
        </p:grpSpPr>
        <p:sp>
          <p:nvSpPr>
            <p:cNvPr id="956" name="Google Shape;956;p25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5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0" name="Google Shape;960;p25"/>
          <p:cNvGrpSpPr/>
          <p:nvPr/>
        </p:nvGrpSpPr>
        <p:grpSpPr>
          <a:xfrm>
            <a:off x="4853783" y="4792731"/>
            <a:ext cx="1120176" cy="127476"/>
            <a:chOff x="59225" y="3731075"/>
            <a:chExt cx="2256600" cy="256800"/>
          </a:xfrm>
        </p:grpSpPr>
        <p:sp>
          <p:nvSpPr>
            <p:cNvPr id="961" name="Google Shape;961;p25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5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5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5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25"/>
          <p:cNvGrpSpPr/>
          <p:nvPr/>
        </p:nvGrpSpPr>
        <p:grpSpPr>
          <a:xfrm flipH="1">
            <a:off x="255533" y="293476"/>
            <a:ext cx="1550555" cy="127476"/>
            <a:chOff x="5653350" y="2333400"/>
            <a:chExt cx="3123600" cy="256800"/>
          </a:xfrm>
        </p:grpSpPr>
        <p:sp>
          <p:nvSpPr>
            <p:cNvPr id="966" name="Google Shape;966;p25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6"/>
          <p:cNvSpPr txBox="1"/>
          <p:nvPr>
            <p:ph type="title"/>
          </p:nvPr>
        </p:nvSpPr>
        <p:spPr>
          <a:xfrm>
            <a:off x="833000" y="1809300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72" name="Google Shape;972;p26"/>
          <p:cNvSpPr txBox="1"/>
          <p:nvPr>
            <p:ph idx="1" type="subTitle"/>
          </p:nvPr>
        </p:nvSpPr>
        <p:spPr>
          <a:xfrm>
            <a:off x="1008700" y="2155932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3" name="Google Shape;973;p26"/>
          <p:cNvSpPr txBox="1"/>
          <p:nvPr>
            <p:ph idx="2" type="title"/>
          </p:nvPr>
        </p:nvSpPr>
        <p:spPr>
          <a:xfrm>
            <a:off x="3388350" y="1809300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74" name="Google Shape;974;p26"/>
          <p:cNvSpPr txBox="1"/>
          <p:nvPr>
            <p:ph idx="3" type="subTitle"/>
          </p:nvPr>
        </p:nvSpPr>
        <p:spPr>
          <a:xfrm>
            <a:off x="3564000" y="2155932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5" name="Google Shape;975;p26"/>
          <p:cNvSpPr txBox="1"/>
          <p:nvPr>
            <p:ph idx="4" type="title"/>
          </p:nvPr>
        </p:nvSpPr>
        <p:spPr>
          <a:xfrm>
            <a:off x="5943650" y="1809300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76" name="Google Shape;976;p26"/>
          <p:cNvSpPr txBox="1"/>
          <p:nvPr>
            <p:ph idx="5" type="subTitle"/>
          </p:nvPr>
        </p:nvSpPr>
        <p:spPr>
          <a:xfrm>
            <a:off x="6119300" y="2155920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7" name="Google Shape;977;p26"/>
          <p:cNvSpPr txBox="1"/>
          <p:nvPr>
            <p:ph idx="6" type="title"/>
          </p:nvPr>
        </p:nvSpPr>
        <p:spPr>
          <a:xfrm>
            <a:off x="833000" y="3666514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78" name="Google Shape;978;p26"/>
          <p:cNvSpPr txBox="1"/>
          <p:nvPr>
            <p:ph idx="7" type="subTitle"/>
          </p:nvPr>
        </p:nvSpPr>
        <p:spPr>
          <a:xfrm>
            <a:off x="1008700" y="4013146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9" name="Google Shape;979;p26"/>
          <p:cNvSpPr txBox="1"/>
          <p:nvPr>
            <p:ph idx="8" type="title"/>
          </p:nvPr>
        </p:nvSpPr>
        <p:spPr>
          <a:xfrm>
            <a:off x="3388350" y="3666514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80" name="Google Shape;980;p26"/>
          <p:cNvSpPr txBox="1"/>
          <p:nvPr>
            <p:ph idx="9" type="subTitle"/>
          </p:nvPr>
        </p:nvSpPr>
        <p:spPr>
          <a:xfrm>
            <a:off x="3564000" y="4013146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81" name="Google Shape;981;p26"/>
          <p:cNvSpPr txBox="1"/>
          <p:nvPr>
            <p:ph idx="13" type="title"/>
          </p:nvPr>
        </p:nvSpPr>
        <p:spPr>
          <a:xfrm>
            <a:off x="5943650" y="3666514"/>
            <a:ext cx="2367300" cy="38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82" name="Google Shape;982;p26"/>
          <p:cNvSpPr txBox="1"/>
          <p:nvPr>
            <p:ph idx="14" type="subTitle"/>
          </p:nvPr>
        </p:nvSpPr>
        <p:spPr>
          <a:xfrm>
            <a:off x="6119300" y="4013134"/>
            <a:ext cx="2016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83" name="Google Shape;983;p26"/>
          <p:cNvSpPr txBox="1"/>
          <p:nvPr>
            <p:ph idx="15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4" name="Google Shape;984;p26"/>
          <p:cNvGrpSpPr/>
          <p:nvPr/>
        </p:nvGrpSpPr>
        <p:grpSpPr>
          <a:xfrm>
            <a:off x="7760683" y="4694000"/>
            <a:ext cx="976084" cy="127476"/>
            <a:chOff x="59225" y="213200"/>
            <a:chExt cx="1966325" cy="256800"/>
          </a:xfrm>
        </p:grpSpPr>
        <p:sp>
          <p:nvSpPr>
            <p:cNvPr id="985" name="Google Shape;985;p2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26"/>
          <p:cNvGrpSpPr/>
          <p:nvPr/>
        </p:nvGrpSpPr>
        <p:grpSpPr>
          <a:xfrm>
            <a:off x="523145" y="4920210"/>
            <a:ext cx="699626" cy="127476"/>
            <a:chOff x="7367550" y="213200"/>
            <a:chExt cx="1409400" cy="256800"/>
          </a:xfrm>
        </p:grpSpPr>
        <p:sp>
          <p:nvSpPr>
            <p:cNvPr id="988" name="Google Shape;988;p2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26"/>
          <p:cNvGrpSpPr/>
          <p:nvPr/>
        </p:nvGrpSpPr>
        <p:grpSpPr>
          <a:xfrm flipH="1" rot="10800000">
            <a:off x="8203433" y="2018090"/>
            <a:ext cx="899675" cy="127476"/>
            <a:chOff x="59225" y="935725"/>
            <a:chExt cx="1812400" cy="256800"/>
          </a:xfrm>
        </p:grpSpPr>
        <p:sp>
          <p:nvSpPr>
            <p:cNvPr id="991" name="Google Shape;991;p26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26"/>
          <p:cNvGrpSpPr/>
          <p:nvPr/>
        </p:nvGrpSpPr>
        <p:grpSpPr>
          <a:xfrm>
            <a:off x="255533" y="293480"/>
            <a:ext cx="699626" cy="127476"/>
            <a:chOff x="7367550" y="213200"/>
            <a:chExt cx="1409400" cy="256800"/>
          </a:xfrm>
        </p:grpSpPr>
        <p:sp>
          <p:nvSpPr>
            <p:cNvPr id="995" name="Google Shape;995;p2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26"/>
          <p:cNvGrpSpPr/>
          <p:nvPr/>
        </p:nvGrpSpPr>
        <p:grpSpPr>
          <a:xfrm flipH="1">
            <a:off x="3222395" y="166007"/>
            <a:ext cx="1550555" cy="127476"/>
            <a:chOff x="5653350" y="1527950"/>
            <a:chExt cx="3123600" cy="256800"/>
          </a:xfrm>
        </p:grpSpPr>
        <p:sp>
          <p:nvSpPr>
            <p:cNvPr id="998" name="Google Shape;998;p26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6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" name="Google Shape;1002;p26"/>
          <p:cNvGrpSpPr/>
          <p:nvPr/>
        </p:nvGrpSpPr>
        <p:grpSpPr>
          <a:xfrm flipH="1">
            <a:off x="3305574" y="4792731"/>
            <a:ext cx="1120176" cy="127476"/>
            <a:chOff x="59225" y="3731075"/>
            <a:chExt cx="2256600" cy="256800"/>
          </a:xfrm>
        </p:grpSpPr>
        <p:sp>
          <p:nvSpPr>
            <p:cNvPr id="1003" name="Google Shape;1003;p26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7" name="Google Shape;1007;p26"/>
          <p:cNvGrpSpPr/>
          <p:nvPr/>
        </p:nvGrpSpPr>
        <p:grpSpPr>
          <a:xfrm>
            <a:off x="7473445" y="293476"/>
            <a:ext cx="1550555" cy="127476"/>
            <a:chOff x="5653350" y="2333400"/>
            <a:chExt cx="3123600" cy="256800"/>
          </a:xfrm>
        </p:grpSpPr>
        <p:sp>
          <p:nvSpPr>
            <p:cNvPr id="1008" name="Google Shape;1008;p26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26"/>
          <p:cNvGrpSpPr/>
          <p:nvPr/>
        </p:nvGrpSpPr>
        <p:grpSpPr>
          <a:xfrm>
            <a:off x="202908" y="2954150"/>
            <a:ext cx="976084" cy="127476"/>
            <a:chOff x="59225" y="213200"/>
            <a:chExt cx="1966325" cy="256800"/>
          </a:xfrm>
        </p:grpSpPr>
        <p:sp>
          <p:nvSpPr>
            <p:cNvPr id="1013" name="Google Shape;1013;p2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7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7" name="Google Shape;1017;p27"/>
          <p:cNvSpPr txBox="1"/>
          <p:nvPr>
            <p:ph idx="2" type="title"/>
          </p:nvPr>
        </p:nvSpPr>
        <p:spPr>
          <a:xfrm>
            <a:off x="700721" y="2608438"/>
            <a:ext cx="168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8" name="Google Shape;1018;p27"/>
          <p:cNvSpPr txBox="1"/>
          <p:nvPr>
            <p:ph idx="1" type="subTitle"/>
          </p:nvPr>
        </p:nvSpPr>
        <p:spPr>
          <a:xfrm>
            <a:off x="2389421" y="2608438"/>
            <a:ext cx="19020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27"/>
          <p:cNvSpPr txBox="1"/>
          <p:nvPr>
            <p:ph idx="3" type="title"/>
          </p:nvPr>
        </p:nvSpPr>
        <p:spPr>
          <a:xfrm>
            <a:off x="700721" y="3528825"/>
            <a:ext cx="168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0" name="Google Shape;1020;p27"/>
          <p:cNvSpPr txBox="1"/>
          <p:nvPr>
            <p:ph idx="4" type="subTitle"/>
          </p:nvPr>
        </p:nvSpPr>
        <p:spPr>
          <a:xfrm>
            <a:off x="2389421" y="3528825"/>
            <a:ext cx="1902000" cy="793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p27"/>
          <p:cNvSpPr txBox="1"/>
          <p:nvPr>
            <p:ph idx="5" type="title"/>
          </p:nvPr>
        </p:nvSpPr>
        <p:spPr>
          <a:xfrm>
            <a:off x="4606850" y="1688050"/>
            <a:ext cx="1688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2" name="Google Shape;1022;p27"/>
          <p:cNvSpPr txBox="1"/>
          <p:nvPr>
            <p:ph idx="6" type="subTitle"/>
          </p:nvPr>
        </p:nvSpPr>
        <p:spPr>
          <a:xfrm>
            <a:off x="6295550" y="1688050"/>
            <a:ext cx="19020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3" name="Google Shape;1023;p27"/>
          <p:cNvSpPr txBox="1"/>
          <p:nvPr>
            <p:ph idx="7" type="title"/>
          </p:nvPr>
        </p:nvSpPr>
        <p:spPr>
          <a:xfrm>
            <a:off x="4606853" y="2608438"/>
            <a:ext cx="168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4" name="Google Shape;1024;p27"/>
          <p:cNvSpPr txBox="1"/>
          <p:nvPr>
            <p:ph idx="8" type="subTitle"/>
          </p:nvPr>
        </p:nvSpPr>
        <p:spPr>
          <a:xfrm>
            <a:off x="6295550" y="2608438"/>
            <a:ext cx="19020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5" name="Google Shape;1025;p27"/>
          <p:cNvSpPr txBox="1"/>
          <p:nvPr>
            <p:ph idx="9" type="title"/>
          </p:nvPr>
        </p:nvSpPr>
        <p:spPr>
          <a:xfrm>
            <a:off x="4606854" y="3528825"/>
            <a:ext cx="16887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6" name="Google Shape;1026;p27"/>
          <p:cNvSpPr txBox="1"/>
          <p:nvPr>
            <p:ph idx="13" type="subTitle"/>
          </p:nvPr>
        </p:nvSpPr>
        <p:spPr>
          <a:xfrm>
            <a:off x="6295550" y="3528825"/>
            <a:ext cx="1902000" cy="793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27"/>
          <p:cNvSpPr txBox="1"/>
          <p:nvPr>
            <p:ph idx="14" type="title"/>
          </p:nvPr>
        </p:nvSpPr>
        <p:spPr>
          <a:xfrm>
            <a:off x="700721" y="1688050"/>
            <a:ext cx="1688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8" name="Google Shape;1028;p27"/>
          <p:cNvSpPr txBox="1"/>
          <p:nvPr>
            <p:ph idx="15" type="subTitle"/>
          </p:nvPr>
        </p:nvSpPr>
        <p:spPr>
          <a:xfrm>
            <a:off x="2389421" y="1688050"/>
            <a:ext cx="1902000" cy="7938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29" name="Google Shape;1029;p27"/>
          <p:cNvGrpSpPr/>
          <p:nvPr/>
        </p:nvGrpSpPr>
        <p:grpSpPr>
          <a:xfrm flipH="1">
            <a:off x="7698025" y="465488"/>
            <a:ext cx="976084" cy="127476"/>
            <a:chOff x="59225" y="213200"/>
            <a:chExt cx="1966325" cy="256800"/>
          </a:xfrm>
        </p:grpSpPr>
        <p:sp>
          <p:nvSpPr>
            <p:cNvPr id="1030" name="Google Shape;1030;p27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27"/>
          <p:cNvGrpSpPr/>
          <p:nvPr/>
        </p:nvGrpSpPr>
        <p:grpSpPr>
          <a:xfrm flipH="1">
            <a:off x="468650" y="293495"/>
            <a:ext cx="699626" cy="127476"/>
            <a:chOff x="7367550" y="213200"/>
            <a:chExt cx="1409400" cy="256800"/>
          </a:xfrm>
        </p:grpSpPr>
        <p:sp>
          <p:nvSpPr>
            <p:cNvPr id="1033" name="Google Shape;1033;p2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27"/>
          <p:cNvGrpSpPr/>
          <p:nvPr/>
        </p:nvGrpSpPr>
        <p:grpSpPr>
          <a:xfrm flipH="1">
            <a:off x="7625982" y="4441304"/>
            <a:ext cx="1120176" cy="127476"/>
            <a:chOff x="59225" y="3731075"/>
            <a:chExt cx="2256600" cy="256800"/>
          </a:xfrm>
        </p:grpSpPr>
        <p:sp>
          <p:nvSpPr>
            <p:cNvPr id="1036" name="Google Shape;1036;p27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27"/>
          <p:cNvGrpSpPr/>
          <p:nvPr/>
        </p:nvGrpSpPr>
        <p:grpSpPr>
          <a:xfrm>
            <a:off x="4889443" y="166025"/>
            <a:ext cx="699626" cy="127476"/>
            <a:chOff x="7367550" y="213200"/>
            <a:chExt cx="1409400" cy="256800"/>
          </a:xfrm>
        </p:grpSpPr>
        <p:sp>
          <p:nvSpPr>
            <p:cNvPr id="1041" name="Google Shape;1041;p2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27"/>
          <p:cNvGrpSpPr/>
          <p:nvPr/>
        </p:nvGrpSpPr>
        <p:grpSpPr>
          <a:xfrm flipH="1">
            <a:off x="5786538" y="1115036"/>
            <a:ext cx="1550555" cy="127476"/>
            <a:chOff x="5653350" y="1527950"/>
            <a:chExt cx="3123600" cy="256800"/>
          </a:xfrm>
        </p:grpSpPr>
        <p:sp>
          <p:nvSpPr>
            <p:cNvPr id="1044" name="Google Shape;1044;p27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7"/>
          <p:cNvGrpSpPr/>
          <p:nvPr/>
        </p:nvGrpSpPr>
        <p:grpSpPr>
          <a:xfrm flipH="1">
            <a:off x="421163" y="4627432"/>
            <a:ext cx="1550555" cy="127476"/>
            <a:chOff x="5653350" y="2333400"/>
            <a:chExt cx="3123600" cy="256800"/>
          </a:xfrm>
        </p:grpSpPr>
        <p:sp>
          <p:nvSpPr>
            <p:cNvPr id="1049" name="Google Shape;1049;p27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7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7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7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27"/>
          <p:cNvGrpSpPr/>
          <p:nvPr/>
        </p:nvGrpSpPr>
        <p:grpSpPr>
          <a:xfrm flipH="1">
            <a:off x="4038517" y="4908348"/>
            <a:ext cx="1550555" cy="127476"/>
            <a:chOff x="5653350" y="3055925"/>
            <a:chExt cx="3123600" cy="256800"/>
          </a:xfrm>
        </p:grpSpPr>
        <p:sp>
          <p:nvSpPr>
            <p:cNvPr id="1054" name="Google Shape;1054;p27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7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7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8"/>
          <p:cNvSpPr txBox="1"/>
          <p:nvPr>
            <p:ph hasCustomPrompt="1" type="title"/>
          </p:nvPr>
        </p:nvSpPr>
        <p:spPr>
          <a:xfrm>
            <a:off x="713100" y="1704217"/>
            <a:ext cx="2022300" cy="70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0" name="Google Shape;1060;p28"/>
          <p:cNvSpPr txBox="1"/>
          <p:nvPr>
            <p:ph idx="1" type="subTitle"/>
          </p:nvPr>
        </p:nvSpPr>
        <p:spPr>
          <a:xfrm>
            <a:off x="713100" y="3247167"/>
            <a:ext cx="2022300" cy="70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61" name="Google Shape;1061;p28"/>
          <p:cNvSpPr txBox="1"/>
          <p:nvPr>
            <p:ph hasCustomPrompt="1" idx="2" type="title"/>
          </p:nvPr>
        </p:nvSpPr>
        <p:spPr>
          <a:xfrm>
            <a:off x="3560850" y="1704217"/>
            <a:ext cx="2022300" cy="70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2" name="Google Shape;1062;p28"/>
          <p:cNvSpPr txBox="1"/>
          <p:nvPr>
            <p:ph idx="3" type="subTitle"/>
          </p:nvPr>
        </p:nvSpPr>
        <p:spPr>
          <a:xfrm>
            <a:off x="3560850" y="3247167"/>
            <a:ext cx="2022300" cy="70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63" name="Google Shape;1063;p28"/>
          <p:cNvSpPr txBox="1"/>
          <p:nvPr>
            <p:ph hasCustomPrompt="1" idx="4" type="title"/>
          </p:nvPr>
        </p:nvSpPr>
        <p:spPr>
          <a:xfrm>
            <a:off x="6408600" y="1704217"/>
            <a:ext cx="2022300" cy="70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4" name="Google Shape;1064;p28"/>
          <p:cNvSpPr txBox="1"/>
          <p:nvPr>
            <p:ph idx="5" type="subTitle"/>
          </p:nvPr>
        </p:nvSpPr>
        <p:spPr>
          <a:xfrm>
            <a:off x="6408600" y="3247167"/>
            <a:ext cx="2022300" cy="708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29"/>
          <p:cNvSpPr txBox="1"/>
          <p:nvPr>
            <p:ph hasCustomPrompt="1" type="title"/>
          </p:nvPr>
        </p:nvSpPr>
        <p:spPr>
          <a:xfrm>
            <a:off x="720000" y="541072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7" name="Google Shape;1067;p29"/>
          <p:cNvSpPr txBox="1"/>
          <p:nvPr>
            <p:ph idx="1" type="subTitle"/>
          </p:nvPr>
        </p:nvSpPr>
        <p:spPr>
          <a:xfrm>
            <a:off x="720000" y="1434097"/>
            <a:ext cx="30084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1068" name="Google Shape;1068;p29"/>
          <p:cNvSpPr txBox="1"/>
          <p:nvPr>
            <p:ph hasCustomPrompt="1" idx="2" type="title"/>
          </p:nvPr>
        </p:nvSpPr>
        <p:spPr>
          <a:xfrm>
            <a:off x="1211550" y="1895150"/>
            <a:ext cx="67209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9" name="Google Shape;1069;p29"/>
          <p:cNvSpPr txBox="1"/>
          <p:nvPr>
            <p:ph idx="3" type="subTitle"/>
          </p:nvPr>
        </p:nvSpPr>
        <p:spPr>
          <a:xfrm>
            <a:off x="2784125" y="2788175"/>
            <a:ext cx="35757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1070" name="Google Shape;1070;p29"/>
          <p:cNvSpPr txBox="1"/>
          <p:nvPr>
            <p:ph hasCustomPrompt="1" idx="4" type="title"/>
          </p:nvPr>
        </p:nvSpPr>
        <p:spPr>
          <a:xfrm>
            <a:off x="3769800" y="3283128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1" name="Google Shape;1071;p29"/>
          <p:cNvSpPr txBox="1"/>
          <p:nvPr>
            <p:ph idx="5" type="subTitle"/>
          </p:nvPr>
        </p:nvSpPr>
        <p:spPr>
          <a:xfrm>
            <a:off x="5415600" y="4176153"/>
            <a:ext cx="30084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0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4"/>
          <p:cNvGrpSpPr/>
          <p:nvPr/>
        </p:nvGrpSpPr>
        <p:grpSpPr>
          <a:xfrm>
            <a:off x="7950325" y="4769875"/>
            <a:ext cx="976084" cy="127476"/>
            <a:chOff x="59225" y="213200"/>
            <a:chExt cx="1966325" cy="256800"/>
          </a:xfrm>
        </p:grpSpPr>
        <p:sp>
          <p:nvSpPr>
            <p:cNvPr id="116" name="Google Shape;116;p4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4"/>
          <p:cNvGrpSpPr/>
          <p:nvPr/>
        </p:nvGrpSpPr>
        <p:grpSpPr>
          <a:xfrm>
            <a:off x="3152200" y="4897360"/>
            <a:ext cx="699626" cy="127476"/>
            <a:chOff x="7367550" y="213200"/>
            <a:chExt cx="1409400" cy="256800"/>
          </a:xfrm>
        </p:grpSpPr>
        <p:sp>
          <p:nvSpPr>
            <p:cNvPr id="119" name="Google Shape;119;p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241113" y="4642412"/>
            <a:ext cx="899675" cy="127476"/>
            <a:chOff x="59225" y="935725"/>
            <a:chExt cx="1812400" cy="256800"/>
          </a:xfrm>
        </p:grpSpPr>
        <p:sp>
          <p:nvSpPr>
            <p:cNvPr id="122" name="Google Shape;122;p4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4760188" y="86893"/>
            <a:ext cx="699626" cy="127476"/>
            <a:chOff x="7367550" y="213200"/>
            <a:chExt cx="1409400" cy="256800"/>
          </a:xfrm>
        </p:grpSpPr>
        <p:sp>
          <p:nvSpPr>
            <p:cNvPr id="126" name="Google Shape;126;p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4"/>
          <p:cNvGrpSpPr/>
          <p:nvPr/>
        </p:nvGrpSpPr>
        <p:grpSpPr>
          <a:xfrm>
            <a:off x="6966150" y="293494"/>
            <a:ext cx="1550555" cy="127476"/>
            <a:chOff x="5653350" y="1527950"/>
            <a:chExt cx="3123600" cy="256800"/>
          </a:xfrm>
        </p:grpSpPr>
        <p:sp>
          <p:nvSpPr>
            <p:cNvPr id="129" name="Google Shape;129;p4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86875" y="214377"/>
            <a:ext cx="1550555" cy="127476"/>
            <a:chOff x="5653350" y="3636300"/>
            <a:chExt cx="3123600" cy="256800"/>
          </a:xfrm>
        </p:grpSpPr>
        <p:sp>
          <p:nvSpPr>
            <p:cNvPr id="134" name="Google Shape;134;p4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4"/>
          <p:cNvSpPr txBox="1"/>
          <p:nvPr>
            <p:ph idx="1" type="body"/>
          </p:nvPr>
        </p:nvSpPr>
        <p:spPr>
          <a:xfrm>
            <a:off x="720000" y="1006701"/>
            <a:ext cx="7704000" cy="3599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ria Sans"/>
              <a:buChar char="●"/>
              <a:defRPr sz="13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ria Sans"/>
              <a:buChar char="○"/>
              <a:defRPr>
                <a:latin typeface="Inria Sans"/>
                <a:ea typeface="Inria Sans"/>
                <a:cs typeface="Inria Sans"/>
                <a:sym typeface="Inria Sans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■"/>
              <a:defRPr>
                <a:latin typeface="Inria Sans"/>
                <a:ea typeface="Inria Sans"/>
                <a:cs typeface="Inria Sans"/>
                <a:sym typeface="Inria Sans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●"/>
              <a:defRPr>
                <a:latin typeface="Inria Sans"/>
                <a:ea typeface="Inria Sans"/>
                <a:cs typeface="Inria Sans"/>
                <a:sym typeface="Inria Sans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○"/>
              <a:defRPr>
                <a:latin typeface="Inria Sans"/>
                <a:ea typeface="Inria Sans"/>
                <a:cs typeface="Inria Sans"/>
                <a:sym typeface="Inria Sans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■"/>
              <a:defRPr>
                <a:latin typeface="Inria Sans"/>
                <a:ea typeface="Inria Sans"/>
                <a:cs typeface="Inria Sans"/>
                <a:sym typeface="Inria Sans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●"/>
              <a:defRPr>
                <a:latin typeface="Inria Sans"/>
                <a:ea typeface="Inria Sans"/>
                <a:cs typeface="Inria Sans"/>
                <a:sym typeface="Inria Sans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Inria Sans"/>
              <a:buChar char="○"/>
              <a:defRPr>
                <a:latin typeface="Inria Sans"/>
                <a:ea typeface="Inria Sans"/>
                <a:cs typeface="Inria Sans"/>
                <a:sym typeface="Inria Sans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Inria Sans"/>
              <a:buChar char="■"/>
              <a:defRPr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139" name="Google Shape;139;p4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solidFill>
          <a:schemeClr val="lt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1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76" name="Google Shape;1076;p31"/>
          <p:cNvGrpSpPr/>
          <p:nvPr/>
        </p:nvGrpSpPr>
        <p:grpSpPr>
          <a:xfrm flipH="1">
            <a:off x="3363991" y="4926925"/>
            <a:ext cx="976084" cy="127476"/>
            <a:chOff x="59225" y="213200"/>
            <a:chExt cx="1966325" cy="256800"/>
          </a:xfrm>
        </p:grpSpPr>
        <p:sp>
          <p:nvSpPr>
            <p:cNvPr id="1077" name="Google Shape;1077;p31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31"/>
          <p:cNvGrpSpPr/>
          <p:nvPr/>
        </p:nvGrpSpPr>
        <p:grpSpPr>
          <a:xfrm>
            <a:off x="389450" y="4860060"/>
            <a:ext cx="699626" cy="127476"/>
            <a:chOff x="7367550" y="213200"/>
            <a:chExt cx="1409400" cy="256800"/>
          </a:xfrm>
        </p:grpSpPr>
        <p:sp>
          <p:nvSpPr>
            <p:cNvPr id="1080" name="Google Shape;1080;p3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" name="Google Shape;1082;p31"/>
          <p:cNvGrpSpPr/>
          <p:nvPr/>
        </p:nvGrpSpPr>
        <p:grpSpPr>
          <a:xfrm flipH="1" rot="10800000">
            <a:off x="389450" y="1291090"/>
            <a:ext cx="899675" cy="127476"/>
            <a:chOff x="59225" y="935725"/>
            <a:chExt cx="1812400" cy="256800"/>
          </a:xfrm>
        </p:grpSpPr>
        <p:sp>
          <p:nvSpPr>
            <p:cNvPr id="1083" name="Google Shape;1083;p31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" name="Google Shape;1086;p31"/>
          <p:cNvGrpSpPr/>
          <p:nvPr/>
        </p:nvGrpSpPr>
        <p:grpSpPr>
          <a:xfrm>
            <a:off x="1035750" y="166005"/>
            <a:ext cx="699626" cy="127476"/>
            <a:chOff x="7367550" y="213200"/>
            <a:chExt cx="1409400" cy="256800"/>
          </a:xfrm>
        </p:grpSpPr>
        <p:sp>
          <p:nvSpPr>
            <p:cNvPr id="1087" name="Google Shape;1087;p31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31"/>
          <p:cNvGrpSpPr/>
          <p:nvPr/>
        </p:nvGrpSpPr>
        <p:grpSpPr>
          <a:xfrm flipH="1">
            <a:off x="5577888" y="917382"/>
            <a:ext cx="1550555" cy="127476"/>
            <a:chOff x="5653350" y="1527950"/>
            <a:chExt cx="3123600" cy="256800"/>
          </a:xfrm>
        </p:grpSpPr>
        <p:sp>
          <p:nvSpPr>
            <p:cNvPr id="1090" name="Google Shape;1090;p31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31"/>
          <p:cNvGrpSpPr/>
          <p:nvPr/>
        </p:nvGrpSpPr>
        <p:grpSpPr>
          <a:xfrm>
            <a:off x="7878258" y="4732581"/>
            <a:ext cx="1120176" cy="127476"/>
            <a:chOff x="59225" y="3731075"/>
            <a:chExt cx="2256600" cy="256800"/>
          </a:xfrm>
        </p:grpSpPr>
        <p:sp>
          <p:nvSpPr>
            <p:cNvPr id="1095" name="Google Shape;1095;p31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31"/>
          <p:cNvGrpSpPr/>
          <p:nvPr/>
        </p:nvGrpSpPr>
        <p:grpSpPr>
          <a:xfrm>
            <a:off x="7415800" y="293476"/>
            <a:ext cx="1550555" cy="127476"/>
            <a:chOff x="5653350" y="2333400"/>
            <a:chExt cx="3123600" cy="256800"/>
          </a:xfrm>
        </p:grpSpPr>
        <p:sp>
          <p:nvSpPr>
            <p:cNvPr id="1100" name="Google Shape;1100;p31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2"/>
          <p:cNvSpPr txBox="1"/>
          <p:nvPr>
            <p:ph type="title"/>
          </p:nvPr>
        </p:nvSpPr>
        <p:spPr>
          <a:xfrm>
            <a:off x="1870525" y="539400"/>
            <a:ext cx="5403000" cy="87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6" name="Google Shape;1106;p32"/>
          <p:cNvSpPr txBox="1"/>
          <p:nvPr>
            <p:ph idx="1" type="subTitle"/>
          </p:nvPr>
        </p:nvSpPr>
        <p:spPr>
          <a:xfrm>
            <a:off x="2854650" y="1522075"/>
            <a:ext cx="3434700" cy="1426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7" name="Google Shape;1107;p32"/>
          <p:cNvSpPr txBox="1"/>
          <p:nvPr/>
        </p:nvSpPr>
        <p:spPr>
          <a:xfrm>
            <a:off x="2685596" y="3143191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33"/>
          <p:cNvGrpSpPr/>
          <p:nvPr/>
        </p:nvGrpSpPr>
        <p:grpSpPr>
          <a:xfrm>
            <a:off x="7950325" y="4769875"/>
            <a:ext cx="976084" cy="127476"/>
            <a:chOff x="59225" y="213200"/>
            <a:chExt cx="1966325" cy="256800"/>
          </a:xfrm>
        </p:grpSpPr>
        <p:sp>
          <p:nvSpPr>
            <p:cNvPr id="1110" name="Google Shape;1110;p33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33"/>
          <p:cNvGrpSpPr/>
          <p:nvPr/>
        </p:nvGrpSpPr>
        <p:grpSpPr>
          <a:xfrm>
            <a:off x="3152200" y="4897360"/>
            <a:ext cx="699626" cy="127476"/>
            <a:chOff x="7367550" y="213200"/>
            <a:chExt cx="1409400" cy="256800"/>
          </a:xfrm>
        </p:grpSpPr>
        <p:sp>
          <p:nvSpPr>
            <p:cNvPr id="1113" name="Google Shape;1113;p3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33"/>
          <p:cNvGrpSpPr/>
          <p:nvPr/>
        </p:nvGrpSpPr>
        <p:grpSpPr>
          <a:xfrm>
            <a:off x="241113" y="4642412"/>
            <a:ext cx="899675" cy="127476"/>
            <a:chOff x="59225" y="935725"/>
            <a:chExt cx="1812400" cy="256800"/>
          </a:xfrm>
        </p:grpSpPr>
        <p:sp>
          <p:nvSpPr>
            <p:cNvPr id="1116" name="Google Shape;1116;p33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3"/>
          <p:cNvGrpSpPr/>
          <p:nvPr/>
        </p:nvGrpSpPr>
        <p:grpSpPr>
          <a:xfrm>
            <a:off x="4760188" y="86893"/>
            <a:ext cx="699626" cy="127476"/>
            <a:chOff x="7367550" y="213200"/>
            <a:chExt cx="1409400" cy="256800"/>
          </a:xfrm>
        </p:grpSpPr>
        <p:sp>
          <p:nvSpPr>
            <p:cNvPr id="1120" name="Google Shape;1120;p33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3"/>
          <p:cNvGrpSpPr/>
          <p:nvPr/>
        </p:nvGrpSpPr>
        <p:grpSpPr>
          <a:xfrm>
            <a:off x="6966150" y="293494"/>
            <a:ext cx="1550555" cy="127476"/>
            <a:chOff x="5653350" y="1527950"/>
            <a:chExt cx="3123600" cy="256800"/>
          </a:xfrm>
        </p:grpSpPr>
        <p:sp>
          <p:nvSpPr>
            <p:cNvPr id="1123" name="Google Shape;1123;p33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33"/>
          <p:cNvGrpSpPr/>
          <p:nvPr/>
        </p:nvGrpSpPr>
        <p:grpSpPr>
          <a:xfrm>
            <a:off x="86875" y="214377"/>
            <a:ext cx="1550555" cy="127476"/>
            <a:chOff x="5653350" y="3636300"/>
            <a:chExt cx="3123600" cy="256800"/>
          </a:xfrm>
        </p:grpSpPr>
        <p:sp>
          <p:nvSpPr>
            <p:cNvPr id="1128" name="Google Shape;1128;p33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">
    <p:bg>
      <p:bgPr>
        <a:solidFill>
          <a:schemeClr val="lt1"/>
        </a:soli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34"/>
          <p:cNvGrpSpPr/>
          <p:nvPr/>
        </p:nvGrpSpPr>
        <p:grpSpPr>
          <a:xfrm flipH="1">
            <a:off x="3363991" y="4926925"/>
            <a:ext cx="976084" cy="127476"/>
            <a:chOff x="59225" y="213200"/>
            <a:chExt cx="1966325" cy="256800"/>
          </a:xfrm>
        </p:grpSpPr>
        <p:sp>
          <p:nvSpPr>
            <p:cNvPr id="1134" name="Google Shape;1134;p34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34"/>
          <p:cNvGrpSpPr/>
          <p:nvPr/>
        </p:nvGrpSpPr>
        <p:grpSpPr>
          <a:xfrm>
            <a:off x="389450" y="4860060"/>
            <a:ext cx="699626" cy="127476"/>
            <a:chOff x="7367550" y="213200"/>
            <a:chExt cx="1409400" cy="256800"/>
          </a:xfrm>
        </p:grpSpPr>
        <p:sp>
          <p:nvSpPr>
            <p:cNvPr id="1137" name="Google Shape;1137;p3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34"/>
          <p:cNvGrpSpPr/>
          <p:nvPr/>
        </p:nvGrpSpPr>
        <p:grpSpPr>
          <a:xfrm flipH="1" rot="10800000">
            <a:off x="389450" y="1291090"/>
            <a:ext cx="899675" cy="127476"/>
            <a:chOff x="59225" y="935725"/>
            <a:chExt cx="1812400" cy="256800"/>
          </a:xfrm>
        </p:grpSpPr>
        <p:sp>
          <p:nvSpPr>
            <p:cNvPr id="1140" name="Google Shape;1140;p34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34"/>
          <p:cNvGrpSpPr/>
          <p:nvPr/>
        </p:nvGrpSpPr>
        <p:grpSpPr>
          <a:xfrm>
            <a:off x="1035750" y="166005"/>
            <a:ext cx="699626" cy="127476"/>
            <a:chOff x="7367550" y="213200"/>
            <a:chExt cx="1409400" cy="256800"/>
          </a:xfrm>
        </p:grpSpPr>
        <p:sp>
          <p:nvSpPr>
            <p:cNvPr id="1144" name="Google Shape;1144;p34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34"/>
          <p:cNvGrpSpPr/>
          <p:nvPr/>
        </p:nvGrpSpPr>
        <p:grpSpPr>
          <a:xfrm flipH="1">
            <a:off x="5577888" y="917382"/>
            <a:ext cx="1550555" cy="127476"/>
            <a:chOff x="5653350" y="1527950"/>
            <a:chExt cx="3123600" cy="256800"/>
          </a:xfrm>
        </p:grpSpPr>
        <p:sp>
          <p:nvSpPr>
            <p:cNvPr id="1147" name="Google Shape;1147;p34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34"/>
          <p:cNvGrpSpPr/>
          <p:nvPr/>
        </p:nvGrpSpPr>
        <p:grpSpPr>
          <a:xfrm>
            <a:off x="7878258" y="4732581"/>
            <a:ext cx="1120176" cy="127476"/>
            <a:chOff x="59225" y="3731075"/>
            <a:chExt cx="2256600" cy="256800"/>
          </a:xfrm>
        </p:grpSpPr>
        <p:sp>
          <p:nvSpPr>
            <p:cNvPr id="1152" name="Google Shape;1152;p34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Google Shape;1156;p34"/>
          <p:cNvGrpSpPr/>
          <p:nvPr/>
        </p:nvGrpSpPr>
        <p:grpSpPr>
          <a:xfrm>
            <a:off x="7415800" y="293476"/>
            <a:ext cx="1550555" cy="127476"/>
            <a:chOff x="5653350" y="2333400"/>
            <a:chExt cx="3123600" cy="256800"/>
          </a:xfrm>
        </p:grpSpPr>
        <p:sp>
          <p:nvSpPr>
            <p:cNvPr id="1157" name="Google Shape;1157;p34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type="title"/>
          </p:nvPr>
        </p:nvSpPr>
        <p:spPr>
          <a:xfrm>
            <a:off x="1565299" y="2460678"/>
            <a:ext cx="2469600" cy="55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5"/>
          <p:cNvSpPr txBox="1"/>
          <p:nvPr>
            <p:ph idx="2" type="title"/>
          </p:nvPr>
        </p:nvSpPr>
        <p:spPr>
          <a:xfrm>
            <a:off x="5109101" y="2460678"/>
            <a:ext cx="2469600" cy="55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5"/>
          <p:cNvSpPr txBox="1"/>
          <p:nvPr>
            <p:ph idx="1" type="subTitle"/>
          </p:nvPr>
        </p:nvSpPr>
        <p:spPr>
          <a:xfrm>
            <a:off x="5167901" y="2689141"/>
            <a:ext cx="2352000" cy="135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144" name="Google Shape;144;p5"/>
          <p:cNvSpPr txBox="1"/>
          <p:nvPr>
            <p:ph idx="3" type="subTitle"/>
          </p:nvPr>
        </p:nvSpPr>
        <p:spPr>
          <a:xfrm>
            <a:off x="1624099" y="2689141"/>
            <a:ext cx="2352000" cy="135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ria Sans"/>
              <a:buNone/>
              <a:defRPr sz="28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idx="4"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6" name="Google Shape;146;p5"/>
          <p:cNvGrpSpPr/>
          <p:nvPr/>
        </p:nvGrpSpPr>
        <p:grpSpPr>
          <a:xfrm>
            <a:off x="7578688" y="4694000"/>
            <a:ext cx="976084" cy="127476"/>
            <a:chOff x="59225" y="213200"/>
            <a:chExt cx="1966325" cy="256800"/>
          </a:xfrm>
        </p:grpSpPr>
        <p:sp>
          <p:nvSpPr>
            <p:cNvPr id="147" name="Google Shape;147;p5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5"/>
          <p:cNvGrpSpPr/>
          <p:nvPr/>
        </p:nvGrpSpPr>
        <p:grpSpPr>
          <a:xfrm>
            <a:off x="341150" y="4920210"/>
            <a:ext cx="699626" cy="127476"/>
            <a:chOff x="7367550" y="213200"/>
            <a:chExt cx="1409400" cy="256800"/>
          </a:xfrm>
        </p:grpSpPr>
        <p:sp>
          <p:nvSpPr>
            <p:cNvPr id="150" name="Google Shape;150;p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5"/>
          <p:cNvGrpSpPr/>
          <p:nvPr/>
        </p:nvGrpSpPr>
        <p:grpSpPr>
          <a:xfrm>
            <a:off x="8124325" y="2429999"/>
            <a:ext cx="899675" cy="127476"/>
            <a:chOff x="59225" y="935725"/>
            <a:chExt cx="1812400" cy="256800"/>
          </a:xfrm>
        </p:grpSpPr>
        <p:sp>
          <p:nvSpPr>
            <p:cNvPr id="153" name="Google Shape;153;p5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5"/>
          <p:cNvGrpSpPr/>
          <p:nvPr/>
        </p:nvGrpSpPr>
        <p:grpSpPr>
          <a:xfrm>
            <a:off x="73538" y="293480"/>
            <a:ext cx="699626" cy="127476"/>
            <a:chOff x="7367550" y="213200"/>
            <a:chExt cx="1409400" cy="256800"/>
          </a:xfrm>
        </p:grpSpPr>
        <p:sp>
          <p:nvSpPr>
            <p:cNvPr id="157" name="Google Shape;157;p5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5"/>
          <p:cNvGrpSpPr/>
          <p:nvPr/>
        </p:nvGrpSpPr>
        <p:grpSpPr>
          <a:xfrm flipH="1">
            <a:off x="3040400" y="166007"/>
            <a:ext cx="1550555" cy="127476"/>
            <a:chOff x="5653350" y="1527950"/>
            <a:chExt cx="3123600" cy="256800"/>
          </a:xfrm>
        </p:grpSpPr>
        <p:sp>
          <p:nvSpPr>
            <p:cNvPr id="160" name="Google Shape;160;p5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203850" y="1915690"/>
            <a:ext cx="1550555" cy="127476"/>
            <a:chOff x="5653350" y="3636300"/>
            <a:chExt cx="3123600" cy="256800"/>
          </a:xfrm>
        </p:grpSpPr>
        <p:sp>
          <p:nvSpPr>
            <p:cNvPr id="165" name="Google Shape;165;p5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5"/>
          <p:cNvGrpSpPr/>
          <p:nvPr/>
        </p:nvGrpSpPr>
        <p:grpSpPr>
          <a:xfrm flipH="1">
            <a:off x="3123579" y="4792731"/>
            <a:ext cx="1120176" cy="127476"/>
            <a:chOff x="59225" y="3731075"/>
            <a:chExt cx="2256600" cy="256800"/>
          </a:xfrm>
        </p:grpSpPr>
        <p:sp>
          <p:nvSpPr>
            <p:cNvPr id="170" name="Google Shape;170;p5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5"/>
          <p:cNvGrpSpPr/>
          <p:nvPr/>
        </p:nvGrpSpPr>
        <p:grpSpPr>
          <a:xfrm>
            <a:off x="7004213" y="465476"/>
            <a:ext cx="1550555" cy="127476"/>
            <a:chOff x="5653350" y="2333400"/>
            <a:chExt cx="3123600" cy="256800"/>
          </a:xfrm>
        </p:grpSpPr>
        <p:sp>
          <p:nvSpPr>
            <p:cNvPr id="175" name="Google Shape;175;p5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1" name="Google Shape;181;p6"/>
          <p:cNvGrpSpPr/>
          <p:nvPr/>
        </p:nvGrpSpPr>
        <p:grpSpPr>
          <a:xfrm>
            <a:off x="7760683" y="4694000"/>
            <a:ext cx="976084" cy="127476"/>
            <a:chOff x="59225" y="213200"/>
            <a:chExt cx="1966325" cy="256800"/>
          </a:xfrm>
        </p:grpSpPr>
        <p:sp>
          <p:nvSpPr>
            <p:cNvPr id="182" name="Google Shape;182;p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6"/>
          <p:cNvGrpSpPr/>
          <p:nvPr/>
        </p:nvGrpSpPr>
        <p:grpSpPr>
          <a:xfrm>
            <a:off x="719995" y="4792735"/>
            <a:ext cx="699626" cy="127476"/>
            <a:chOff x="7367550" y="213200"/>
            <a:chExt cx="1409400" cy="256800"/>
          </a:xfrm>
        </p:grpSpPr>
        <p:sp>
          <p:nvSpPr>
            <p:cNvPr id="185" name="Google Shape;185;p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6"/>
          <p:cNvGrpSpPr/>
          <p:nvPr/>
        </p:nvGrpSpPr>
        <p:grpSpPr>
          <a:xfrm flipH="1" rot="10800000">
            <a:off x="7902658" y="2423915"/>
            <a:ext cx="899675" cy="127476"/>
            <a:chOff x="59225" y="935725"/>
            <a:chExt cx="1812400" cy="256800"/>
          </a:xfrm>
        </p:grpSpPr>
        <p:sp>
          <p:nvSpPr>
            <p:cNvPr id="188" name="Google Shape;188;p6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6"/>
          <p:cNvGrpSpPr/>
          <p:nvPr/>
        </p:nvGrpSpPr>
        <p:grpSpPr>
          <a:xfrm>
            <a:off x="255533" y="293480"/>
            <a:ext cx="699626" cy="127476"/>
            <a:chOff x="7367550" y="213200"/>
            <a:chExt cx="1409400" cy="256800"/>
          </a:xfrm>
        </p:grpSpPr>
        <p:sp>
          <p:nvSpPr>
            <p:cNvPr id="192" name="Google Shape;192;p6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6"/>
          <p:cNvGrpSpPr/>
          <p:nvPr/>
        </p:nvGrpSpPr>
        <p:grpSpPr>
          <a:xfrm flipH="1">
            <a:off x="3623445" y="94482"/>
            <a:ext cx="1550555" cy="127476"/>
            <a:chOff x="5653350" y="1527950"/>
            <a:chExt cx="3123600" cy="256800"/>
          </a:xfrm>
        </p:grpSpPr>
        <p:sp>
          <p:nvSpPr>
            <p:cNvPr id="195" name="Google Shape;195;p6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6"/>
          <p:cNvGrpSpPr/>
          <p:nvPr/>
        </p:nvGrpSpPr>
        <p:grpSpPr>
          <a:xfrm flipH="1">
            <a:off x="3305574" y="4792731"/>
            <a:ext cx="1120176" cy="127476"/>
            <a:chOff x="59225" y="3731075"/>
            <a:chExt cx="2256600" cy="256800"/>
          </a:xfrm>
        </p:grpSpPr>
        <p:sp>
          <p:nvSpPr>
            <p:cNvPr id="200" name="Google Shape;200;p6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7473445" y="293476"/>
            <a:ext cx="1550555" cy="127476"/>
            <a:chOff x="5653350" y="2333400"/>
            <a:chExt cx="3123600" cy="256800"/>
          </a:xfrm>
        </p:grpSpPr>
        <p:sp>
          <p:nvSpPr>
            <p:cNvPr id="205" name="Google Shape;205;p6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6"/>
          <p:cNvGrpSpPr/>
          <p:nvPr/>
        </p:nvGrpSpPr>
        <p:grpSpPr>
          <a:xfrm>
            <a:off x="8" y="2423925"/>
            <a:ext cx="976084" cy="127476"/>
            <a:chOff x="59225" y="213200"/>
            <a:chExt cx="1966325" cy="256800"/>
          </a:xfrm>
        </p:grpSpPr>
        <p:sp>
          <p:nvSpPr>
            <p:cNvPr id="210" name="Google Shape;210;p6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/>
          <p:nvPr>
            <p:ph idx="1" type="body"/>
          </p:nvPr>
        </p:nvSpPr>
        <p:spPr>
          <a:xfrm>
            <a:off x="720000" y="1455250"/>
            <a:ext cx="6053400" cy="2836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8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7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5" name="Google Shape;215;p7"/>
          <p:cNvGrpSpPr/>
          <p:nvPr/>
        </p:nvGrpSpPr>
        <p:grpSpPr>
          <a:xfrm flipH="1" rot="10800000">
            <a:off x="5388750" y="344666"/>
            <a:ext cx="976084" cy="127476"/>
            <a:chOff x="59225" y="213200"/>
            <a:chExt cx="1966325" cy="256800"/>
          </a:xfrm>
        </p:grpSpPr>
        <p:sp>
          <p:nvSpPr>
            <p:cNvPr id="216" name="Google Shape;216;p7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7"/>
          <p:cNvGrpSpPr/>
          <p:nvPr/>
        </p:nvGrpSpPr>
        <p:grpSpPr>
          <a:xfrm rot="10800000">
            <a:off x="8056762" y="166007"/>
            <a:ext cx="699626" cy="127476"/>
            <a:chOff x="7367550" y="213200"/>
            <a:chExt cx="1409400" cy="256800"/>
          </a:xfrm>
        </p:grpSpPr>
        <p:sp>
          <p:nvSpPr>
            <p:cNvPr id="219" name="Google Shape;219;p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7"/>
          <p:cNvGrpSpPr/>
          <p:nvPr/>
        </p:nvGrpSpPr>
        <p:grpSpPr>
          <a:xfrm>
            <a:off x="7157063" y="3691702"/>
            <a:ext cx="899675" cy="127476"/>
            <a:chOff x="59225" y="935725"/>
            <a:chExt cx="1812400" cy="256800"/>
          </a:xfrm>
        </p:grpSpPr>
        <p:sp>
          <p:nvSpPr>
            <p:cNvPr id="222" name="Google Shape;222;p7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7"/>
          <p:cNvGrpSpPr/>
          <p:nvPr/>
        </p:nvGrpSpPr>
        <p:grpSpPr>
          <a:xfrm rot="10800000">
            <a:off x="8151599" y="4616112"/>
            <a:ext cx="699626" cy="127476"/>
            <a:chOff x="7367550" y="213200"/>
            <a:chExt cx="1409400" cy="256800"/>
          </a:xfrm>
        </p:grpSpPr>
        <p:sp>
          <p:nvSpPr>
            <p:cNvPr id="226" name="Google Shape;226;p7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7"/>
          <p:cNvGrpSpPr/>
          <p:nvPr/>
        </p:nvGrpSpPr>
        <p:grpSpPr>
          <a:xfrm flipH="1" rot="10800000">
            <a:off x="4436320" y="4920210"/>
            <a:ext cx="1550555" cy="127476"/>
            <a:chOff x="5653350" y="1527950"/>
            <a:chExt cx="3123600" cy="256800"/>
          </a:xfrm>
        </p:grpSpPr>
        <p:sp>
          <p:nvSpPr>
            <p:cNvPr id="229" name="Google Shape;229;p7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 rot="10800000">
            <a:off x="542767" y="293486"/>
            <a:ext cx="1120176" cy="127476"/>
            <a:chOff x="59225" y="3731075"/>
            <a:chExt cx="2256600" cy="256800"/>
          </a:xfrm>
        </p:grpSpPr>
        <p:sp>
          <p:nvSpPr>
            <p:cNvPr id="234" name="Google Shape;234;p7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7"/>
          <p:cNvGrpSpPr/>
          <p:nvPr/>
        </p:nvGrpSpPr>
        <p:grpSpPr>
          <a:xfrm rot="10800000">
            <a:off x="1952295" y="4616103"/>
            <a:ext cx="1550555" cy="127476"/>
            <a:chOff x="5653350" y="2333400"/>
            <a:chExt cx="3123600" cy="256800"/>
          </a:xfrm>
        </p:grpSpPr>
        <p:sp>
          <p:nvSpPr>
            <p:cNvPr id="239" name="Google Shape;239;p7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7"/>
          <p:cNvGrpSpPr/>
          <p:nvPr/>
        </p:nvGrpSpPr>
        <p:grpSpPr>
          <a:xfrm rot="10800000">
            <a:off x="7077437" y="2225467"/>
            <a:ext cx="1550555" cy="127476"/>
            <a:chOff x="5653350" y="4311450"/>
            <a:chExt cx="3123600" cy="256800"/>
          </a:xfrm>
        </p:grpSpPr>
        <p:sp>
          <p:nvSpPr>
            <p:cNvPr id="244" name="Google Shape;244;p7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/>
          <p:nvPr>
            <p:ph type="title"/>
          </p:nvPr>
        </p:nvSpPr>
        <p:spPr>
          <a:xfrm>
            <a:off x="713100" y="1307100"/>
            <a:ext cx="7717800" cy="252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50" name="Google Shape;250;p8"/>
          <p:cNvGrpSpPr/>
          <p:nvPr/>
        </p:nvGrpSpPr>
        <p:grpSpPr>
          <a:xfrm rot="10800000">
            <a:off x="7816462" y="2258973"/>
            <a:ext cx="976084" cy="127476"/>
            <a:chOff x="59225" y="213200"/>
            <a:chExt cx="1966325" cy="256800"/>
          </a:xfrm>
        </p:grpSpPr>
        <p:sp>
          <p:nvSpPr>
            <p:cNvPr id="251" name="Google Shape;251;p8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8"/>
          <p:cNvGrpSpPr/>
          <p:nvPr/>
        </p:nvGrpSpPr>
        <p:grpSpPr>
          <a:xfrm flipH="1">
            <a:off x="396772" y="3557710"/>
            <a:ext cx="539041" cy="127476"/>
            <a:chOff x="2797275" y="213200"/>
            <a:chExt cx="1085900" cy="256800"/>
          </a:xfrm>
        </p:grpSpPr>
        <p:sp>
          <p:nvSpPr>
            <p:cNvPr id="254" name="Google Shape;254;p8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8"/>
          <p:cNvGrpSpPr/>
          <p:nvPr/>
        </p:nvGrpSpPr>
        <p:grpSpPr>
          <a:xfrm flipH="1">
            <a:off x="202900" y="465495"/>
            <a:ext cx="699626" cy="127476"/>
            <a:chOff x="7367550" y="213200"/>
            <a:chExt cx="1409400" cy="256800"/>
          </a:xfrm>
        </p:grpSpPr>
        <p:sp>
          <p:nvSpPr>
            <p:cNvPr id="258" name="Google Shape;258;p8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8"/>
          <p:cNvGrpSpPr/>
          <p:nvPr/>
        </p:nvGrpSpPr>
        <p:grpSpPr>
          <a:xfrm flipH="1">
            <a:off x="959351" y="1266787"/>
            <a:ext cx="899675" cy="127476"/>
            <a:chOff x="59225" y="935725"/>
            <a:chExt cx="1812400" cy="256800"/>
          </a:xfrm>
        </p:grpSpPr>
        <p:sp>
          <p:nvSpPr>
            <p:cNvPr id="261" name="Google Shape;261;p8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8"/>
          <p:cNvGrpSpPr/>
          <p:nvPr/>
        </p:nvGrpSpPr>
        <p:grpSpPr>
          <a:xfrm flipH="1">
            <a:off x="7318170" y="4706354"/>
            <a:ext cx="1120176" cy="127476"/>
            <a:chOff x="59225" y="3731075"/>
            <a:chExt cx="2256600" cy="256800"/>
          </a:xfrm>
        </p:grpSpPr>
        <p:sp>
          <p:nvSpPr>
            <p:cNvPr id="265" name="Google Shape;265;p8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8"/>
          <p:cNvGrpSpPr/>
          <p:nvPr/>
        </p:nvGrpSpPr>
        <p:grpSpPr>
          <a:xfrm flipH="1">
            <a:off x="2761818" y="166025"/>
            <a:ext cx="699626" cy="127476"/>
            <a:chOff x="7367550" y="213200"/>
            <a:chExt cx="1409400" cy="256800"/>
          </a:xfrm>
        </p:grpSpPr>
        <p:sp>
          <p:nvSpPr>
            <p:cNvPr id="270" name="Google Shape;270;p8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8"/>
          <p:cNvGrpSpPr/>
          <p:nvPr/>
        </p:nvGrpSpPr>
        <p:grpSpPr>
          <a:xfrm rot="10800000">
            <a:off x="7042863" y="166025"/>
            <a:ext cx="1550555" cy="127476"/>
            <a:chOff x="5653350" y="1527950"/>
            <a:chExt cx="3123600" cy="256800"/>
          </a:xfrm>
        </p:grpSpPr>
        <p:sp>
          <p:nvSpPr>
            <p:cNvPr id="273" name="Google Shape;273;p8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8"/>
          <p:cNvGrpSpPr/>
          <p:nvPr/>
        </p:nvGrpSpPr>
        <p:grpSpPr>
          <a:xfrm flipH="1">
            <a:off x="1513738" y="4237282"/>
            <a:ext cx="1550555" cy="127476"/>
            <a:chOff x="5653350" y="2333400"/>
            <a:chExt cx="3123600" cy="256800"/>
          </a:xfrm>
        </p:grpSpPr>
        <p:sp>
          <p:nvSpPr>
            <p:cNvPr id="278" name="Google Shape;278;p8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8"/>
          <p:cNvGrpSpPr/>
          <p:nvPr/>
        </p:nvGrpSpPr>
        <p:grpSpPr>
          <a:xfrm flipH="1">
            <a:off x="3476767" y="4833823"/>
            <a:ext cx="1550555" cy="127476"/>
            <a:chOff x="5653350" y="3055925"/>
            <a:chExt cx="3123600" cy="256800"/>
          </a:xfrm>
        </p:grpSpPr>
        <p:sp>
          <p:nvSpPr>
            <p:cNvPr id="283" name="Google Shape;283;p8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8"/>
          <p:cNvGrpSpPr/>
          <p:nvPr/>
        </p:nvGrpSpPr>
        <p:grpSpPr>
          <a:xfrm flipH="1">
            <a:off x="5027321" y="930571"/>
            <a:ext cx="1550555" cy="127476"/>
            <a:chOff x="5653350" y="3636300"/>
            <a:chExt cx="3123600" cy="256800"/>
          </a:xfrm>
        </p:grpSpPr>
        <p:sp>
          <p:nvSpPr>
            <p:cNvPr id="288" name="Google Shape;288;p8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8"/>
          <p:cNvGrpSpPr/>
          <p:nvPr/>
        </p:nvGrpSpPr>
        <p:grpSpPr>
          <a:xfrm flipH="1">
            <a:off x="6081712" y="3685181"/>
            <a:ext cx="1550555" cy="127476"/>
            <a:chOff x="5653350" y="4311450"/>
            <a:chExt cx="3123600" cy="256800"/>
          </a:xfrm>
        </p:grpSpPr>
        <p:sp>
          <p:nvSpPr>
            <p:cNvPr id="293" name="Google Shape;293;p8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/>
          <p:nvPr>
            <p:ph type="title"/>
          </p:nvPr>
        </p:nvSpPr>
        <p:spPr>
          <a:xfrm>
            <a:off x="927150" y="1147950"/>
            <a:ext cx="7289700" cy="1271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9" name="Google Shape;299;p9"/>
          <p:cNvSpPr txBox="1"/>
          <p:nvPr>
            <p:ph idx="1" type="subTitle"/>
          </p:nvPr>
        </p:nvSpPr>
        <p:spPr>
          <a:xfrm>
            <a:off x="2363625" y="2309400"/>
            <a:ext cx="4416600" cy="15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9"/>
          <p:cNvGrpSpPr/>
          <p:nvPr/>
        </p:nvGrpSpPr>
        <p:grpSpPr>
          <a:xfrm rot="10800000">
            <a:off x="7698037" y="1337836"/>
            <a:ext cx="976084" cy="127476"/>
            <a:chOff x="59225" y="213200"/>
            <a:chExt cx="1966325" cy="256800"/>
          </a:xfrm>
        </p:grpSpPr>
        <p:sp>
          <p:nvSpPr>
            <p:cNvPr id="301" name="Google Shape;301;p9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9"/>
          <p:cNvGrpSpPr/>
          <p:nvPr/>
        </p:nvGrpSpPr>
        <p:grpSpPr>
          <a:xfrm flipH="1">
            <a:off x="396772" y="3557710"/>
            <a:ext cx="539041" cy="127476"/>
            <a:chOff x="2797275" y="213200"/>
            <a:chExt cx="1085900" cy="256800"/>
          </a:xfrm>
        </p:grpSpPr>
        <p:sp>
          <p:nvSpPr>
            <p:cNvPr id="304" name="Google Shape;304;p9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9"/>
          <p:cNvGrpSpPr/>
          <p:nvPr/>
        </p:nvGrpSpPr>
        <p:grpSpPr>
          <a:xfrm flipH="1">
            <a:off x="202900" y="465495"/>
            <a:ext cx="699626" cy="127476"/>
            <a:chOff x="7367550" y="213200"/>
            <a:chExt cx="1409400" cy="256800"/>
          </a:xfrm>
        </p:grpSpPr>
        <p:sp>
          <p:nvSpPr>
            <p:cNvPr id="308" name="Google Shape;308;p9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9"/>
          <p:cNvGrpSpPr/>
          <p:nvPr/>
        </p:nvGrpSpPr>
        <p:grpSpPr>
          <a:xfrm flipH="1">
            <a:off x="959351" y="1266787"/>
            <a:ext cx="899675" cy="127476"/>
            <a:chOff x="59225" y="935725"/>
            <a:chExt cx="1812400" cy="256800"/>
          </a:xfrm>
        </p:grpSpPr>
        <p:sp>
          <p:nvSpPr>
            <p:cNvPr id="311" name="Google Shape;311;p9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9"/>
          <p:cNvGrpSpPr/>
          <p:nvPr/>
        </p:nvGrpSpPr>
        <p:grpSpPr>
          <a:xfrm flipH="1">
            <a:off x="6577870" y="4694504"/>
            <a:ext cx="1120176" cy="127476"/>
            <a:chOff x="59225" y="3731075"/>
            <a:chExt cx="2256600" cy="256800"/>
          </a:xfrm>
        </p:grpSpPr>
        <p:sp>
          <p:nvSpPr>
            <p:cNvPr id="315" name="Google Shape;315;p9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 flipH="1">
            <a:off x="2761818" y="166025"/>
            <a:ext cx="699626" cy="127476"/>
            <a:chOff x="7367550" y="213200"/>
            <a:chExt cx="1409400" cy="256800"/>
          </a:xfrm>
        </p:grpSpPr>
        <p:sp>
          <p:nvSpPr>
            <p:cNvPr id="320" name="Google Shape;320;p9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9"/>
          <p:cNvGrpSpPr/>
          <p:nvPr/>
        </p:nvGrpSpPr>
        <p:grpSpPr>
          <a:xfrm rot="10800000">
            <a:off x="7410788" y="166025"/>
            <a:ext cx="1550555" cy="127476"/>
            <a:chOff x="5653350" y="1527950"/>
            <a:chExt cx="3123600" cy="256800"/>
          </a:xfrm>
        </p:grpSpPr>
        <p:sp>
          <p:nvSpPr>
            <p:cNvPr id="323" name="Google Shape;323;p9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9"/>
          <p:cNvGrpSpPr/>
          <p:nvPr/>
        </p:nvGrpSpPr>
        <p:grpSpPr>
          <a:xfrm flipH="1">
            <a:off x="731988" y="4391257"/>
            <a:ext cx="1550555" cy="127476"/>
            <a:chOff x="5653350" y="2333400"/>
            <a:chExt cx="3123600" cy="256800"/>
          </a:xfrm>
        </p:grpSpPr>
        <p:sp>
          <p:nvSpPr>
            <p:cNvPr id="328" name="Google Shape;328;p9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9"/>
          <p:cNvGrpSpPr/>
          <p:nvPr/>
        </p:nvGrpSpPr>
        <p:grpSpPr>
          <a:xfrm flipH="1">
            <a:off x="3268617" y="4920198"/>
            <a:ext cx="1550555" cy="127476"/>
            <a:chOff x="5653350" y="3055925"/>
            <a:chExt cx="3123600" cy="256800"/>
          </a:xfrm>
        </p:grpSpPr>
        <p:sp>
          <p:nvSpPr>
            <p:cNvPr id="333" name="Google Shape;333;p9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 flipH="1">
            <a:off x="4596921" y="834196"/>
            <a:ext cx="1550555" cy="127476"/>
            <a:chOff x="5653350" y="3636300"/>
            <a:chExt cx="3123600" cy="256800"/>
          </a:xfrm>
        </p:grpSpPr>
        <p:sp>
          <p:nvSpPr>
            <p:cNvPr id="338" name="Google Shape;338;p9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9"/>
          <p:cNvGrpSpPr/>
          <p:nvPr/>
        </p:nvGrpSpPr>
        <p:grpSpPr>
          <a:xfrm flipH="1">
            <a:off x="6993762" y="3832006"/>
            <a:ext cx="1550555" cy="127476"/>
            <a:chOff x="5653350" y="4311450"/>
            <a:chExt cx="3123600" cy="256800"/>
          </a:xfrm>
        </p:grpSpPr>
        <p:sp>
          <p:nvSpPr>
            <p:cNvPr id="343" name="Google Shape;343;p9"/>
            <p:cNvSpPr/>
            <p:nvPr/>
          </p:nvSpPr>
          <p:spPr>
            <a:xfrm flipH="1">
              <a:off x="5653350" y="43114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flipH="1">
              <a:off x="8009350" y="43114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 flipH="1">
              <a:off x="6831350" y="43114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 flipH="1">
              <a:off x="8520150" y="43114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"/>
          <p:cNvSpPr txBox="1"/>
          <p:nvPr>
            <p:ph type="title"/>
          </p:nvPr>
        </p:nvSpPr>
        <p:spPr>
          <a:xfrm>
            <a:off x="713100" y="1966200"/>
            <a:ext cx="7717800" cy="121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9" name="Google Shape;349;p10"/>
          <p:cNvGrpSpPr/>
          <p:nvPr/>
        </p:nvGrpSpPr>
        <p:grpSpPr>
          <a:xfrm flipH="1" rot="10800000">
            <a:off x="433356" y="1035492"/>
            <a:ext cx="976084" cy="127476"/>
            <a:chOff x="59225" y="213200"/>
            <a:chExt cx="1966325" cy="256800"/>
          </a:xfrm>
        </p:grpSpPr>
        <p:sp>
          <p:nvSpPr>
            <p:cNvPr id="350" name="Google Shape;350;p10"/>
            <p:cNvSpPr/>
            <p:nvPr/>
          </p:nvSpPr>
          <p:spPr>
            <a:xfrm>
              <a:off x="59225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11015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10"/>
          <p:cNvGrpSpPr/>
          <p:nvPr/>
        </p:nvGrpSpPr>
        <p:grpSpPr>
          <a:xfrm flipH="1">
            <a:off x="8240926" y="425551"/>
            <a:ext cx="699626" cy="127476"/>
            <a:chOff x="7367550" y="213200"/>
            <a:chExt cx="1409400" cy="256800"/>
          </a:xfrm>
        </p:grpSpPr>
        <p:sp>
          <p:nvSpPr>
            <p:cNvPr id="353" name="Google Shape;353;p10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10"/>
          <p:cNvGrpSpPr/>
          <p:nvPr/>
        </p:nvGrpSpPr>
        <p:grpSpPr>
          <a:xfrm>
            <a:off x="6109288" y="1375719"/>
            <a:ext cx="899675" cy="127476"/>
            <a:chOff x="59225" y="935725"/>
            <a:chExt cx="1812400" cy="256800"/>
          </a:xfrm>
        </p:grpSpPr>
        <p:sp>
          <p:nvSpPr>
            <p:cNvPr id="356" name="Google Shape;356;p10"/>
            <p:cNvSpPr/>
            <p:nvPr/>
          </p:nvSpPr>
          <p:spPr>
            <a:xfrm>
              <a:off x="592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503425" y="935725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947625" y="935725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10"/>
          <p:cNvGrpSpPr/>
          <p:nvPr/>
        </p:nvGrpSpPr>
        <p:grpSpPr>
          <a:xfrm>
            <a:off x="1202869" y="4701835"/>
            <a:ext cx="1120176" cy="127476"/>
            <a:chOff x="59225" y="3731075"/>
            <a:chExt cx="2256600" cy="256800"/>
          </a:xfrm>
        </p:grpSpPr>
        <p:sp>
          <p:nvSpPr>
            <p:cNvPr id="360" name="Google Shape;360;p10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10"/>
          <p:cNvGrpSpPr/>
          <p:nvPr/>
        </p:nvGrpSpPr>
        <p:grpSpPr>
          <a:xfrm>
            <a:off x="8574702" y="4153916"/>
            <a:ext cx="539041" cy="127476"/>
            <a:chOff x="2797275" y="213200"/>
            <a:chExt cx="1085900" cy="256800"/>
          </a:xfrm>
        </p:grpSpPr>
        <p:sp>
          <p:nvSpPr>
            <p:cNvPr id="365" name="Google Shape;365;p10"/>
            <p:cNvSpPr/>
            <p:nvPr/>
          </p:nvSpPr>
          <p:spPr>
            <a:xfrm>
              <a:off x="27972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21182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626375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10"/>
          <p:cNvGrpSpPr/>
          <p:nvPr/>
        </p:nvGrpSpPr>
        <p:grpSpPr>
          <a:xfrm>
            <a:off x="1895858" y="425544"/>
            <a:ext cx="699626" cy="127476"/>
            <a:chOff x="7367550" y="213200"/>
            <a:chExt cx="1409400" cy="256800"/>
          </a:xfrm>
        </p:grpSpPr>
        <p:sp>
          <p:nvSpPr>
            <p:cNvPr id="369" name="Google Shape;369;p10"/>
            <p:cNvSpPr/>
            <p:nvPr/>
          </p:nvSpPr>
          <p:spPr>
            <a:xfrm>
              <a:off x="7852950" y="213200"/>
              <a:ext cx="924000" cy="25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7367550" y="213200"/>
              <a:ext cx="256800" cy="25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10"/>
          <p:cNvGrpSpPr/>
          <p:nvPr/>
        </p:nvGrpSpPr>
        <p:grpSpPr>
          <a:xfrm flipH="1" rot="10800000">
            <a:off x="4022247" y="147044"/>
            <a:ext cx="1550555" cy="127476"/>
            <a:chOff x="5653350" y="1527950"/>
            <a:chExt cx="3123600" cy="256800"/>
          </a:xfrm>
        </p:grpSpPr>
        <p:sp>
          <p:nvSpPr>
            <p:cNvPr id="372" name="Google Shape;372;p10"/>
            <p:cNvSpPr/>
            <p:nvPr/>
          </p:nvSpPr>
          <p:spPr>
            <a:xfrm>
              <a:off x="78529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73421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0"/>
            <p:cNvSpPr/>
            <p:nvPr/>
          </p:nvSpPr>
          <p:spPr>
            <a:xfrm flipH="1">
              <a:off x="5653350" y="152795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0"/>
            <p:cNvSpPr/>
            <p:nvPr/>
          </p:nvSpPr>
          <p:spPr>
            <a:xfrm flipH="1">
              <a:off x="6831350" y="152795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0"/>
          <p:cNvGrpSpPr/>
          <p:nvPr/>
        </p:nvGrpSpPr>
        <p:grpSpPr>
          <a:xfrm>
            <a:off x="6109297" y="4829289"/>
            <a:ext cx="1550555" cy="127476"/>
            <a:chOff x="5653350" y="2333400"/>
            <a:chExt cx="3123600" cy="256800"/>
          </a:xfrm>
        </p:grpSpPr>
        <p:sp>
          <p:nvSpPr>
            <p:cNvPr id="377" name="Google Shape;377;p10"/>
            <p:cNvSpPr/>
            <p:nvPr/>
          </p:nvSpPr>
          <p:spPr>
            <a:xfrm>
              <a:off x="78529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73421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6164150" y="2333400"/>
              <a:ext cx="924000" cy="25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5653350" y="2333400"/>
              <a:ext cx="256800" cy="25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0"/>
          <p:cNvGrpSpPr/>
          <p:nvPr/>
        </p:nvGrpSpPr>
        <p:grpSpPr>
          <a:xfrm>
            <a:off x="146114" y="4153915"/>
            <a:ext cx="1550555" cy="127476"/>
            <a:chOff x="5653350" y="3636300"/>
            <a:chExt cx="3123600" cy="256800"/>
          </a:xfrm>
        </p:grpSpPr>
        <p:sp>
          <p:nvSpPr>
            <p:cNvPr id="382" name="Google Shape;382;p10"/>
            <p:cNvSpPr/>
            <p:nvPr/>
          </p:nvSpPr>
          <p:spPr>
            <a:xfrm flipH="1">
              <a:off x="7342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0"/>
            <p:cNvSpPr/>
            <p:nvPr/>
          </p:nvSpPr>
          <p:spPr>
            <a:xfrm flipH="1">
              <a:off x="85201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6164150" y="3636300"/>
              <a:ext cx="924000" cy="2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5653350" y="3636300"/>
              <a:ext cx="256800" cy="256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10"/>
          <p:cNvGrpSpPr/>
          <p:nvPr/>
        </p:nvGrpSpPr>
        <p:grpSpPr>
          <a:xfrm>
            <a:off x="7878259" y="2571750"/>
            <a:ext cx="1120176" cy="127476"/>
            <a:chOff x="59225" y="3731075"/>
            <a:chExt cx="2256600" cy="256800"/>
          </a:xfrm>
        </p:grpSpPr>
        <p:sp>
          <p:nvSpPr>
            <p:cNvPr id="387" name="Google Shape;387;p10"/>
            <p:cNvSpPr/>
            <p:nvPr/>
          </p:nvSpPr>
          <p:spPr>
            <a:xfrm flipH="1">
              <a:off x="16148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 flipH="1">
              <a:off x="11706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 flipH="1">
              <a:off x="59225" y="373107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 flipH="1">
              <a:off x="2059025" y="373107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10"/>
          <p:cNvGrpSpPr/>
          <p:nvPr/>
        </p:nvGrpSpPr>
        <p:grpSpPr>
          <a:xfrm flipH="1" rot="10800000">
            <a:off x="2159809" y="3058179"/>
            <a:ext cx="1550555" cy="127476"/>
            <a:chOff x="5653350" y="3055925"/>
            <a:chExt cx="3123600" cy="256800"/>
          </a:xfrm>
        </p:grpSpPr>
        <p:sp>
          <p:nvSpPr>
            <p:cNvPr id="392" name="Google Shape;392;p10"/>
            <p:cNvSpPr/>
            <p:nvPr/>
          </p:nvSpPr>
          <p:spPr>
            <a:xfrm>
              <a:off x="7852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61641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6674950" y="3055925"/>
              <a:ext cx="924000" cy="256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5653350" y="3055925"/>
              <a:ext cx="256800" cy="256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35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Tera"/>
              <a:buNone/>
              <a:defRPr b="1" sz="35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5"/>
          <p:cNvSpPr txBox="1"/>
          <p:nvPr>
            <p:ph idx="1" type="subTitle"/>
          </p:nvPr>
        </p:nvSpPr>
        <p:spPr>
          <a:xfrm>
            <a:off x="1875400" y="3561250"/>
            <a:ext cx="5568000" cy="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Ella Conley, Tyler Nguyen, </a:t>
            </a:r>
            <a:r>
              <a:rPr lang="en"/>
              <a:t>Siara Patel, Nathan Strahs</a:t>
            </a:r>
            <a:endParaRPr/>
          </a:p>
        </p:txBody>
      </p:sp>
      <p:sp>
        <p:nvSpPr>
          <p:cNvPr id="1166" name="Google Shape;1166;p35"/>
          <p:cNvSpPr txBox="1"/>
          <p:nvPr>
            <p:ph type="ctrTitle"/>
          </p:nvPr>
        </p:nvSpPr>
        <p:spPr>
          <a:xfrm>
            <a:off x="912025" y="1354538"/>
            <a:ext cx="7320000" cy="20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 ESCAPE GAME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4"/>
          <p:cNvSpPr txBox="1"/>
          <p:nvPr>
            <p:ph idx="1" type="body"/>
          </p:nvPr>
        </p:nvSpPr>
        <p:spPr>
          <a:xfrm>
            <a:off x="720000" y="1084325"/>
            <a:ext cx="77040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/>
              <a:t>Of the working letters, VGA displays them correctly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Almost done with practice mode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6" name="Google Shape;1276;p44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:)</a:t>
            </a:r>
            <a:endParaRPr/>
          </a:p>
        </p:txBody>
      </p:sp>
      <p:pic>
        <p:nvPicPr>
          <p:cNvPr id="1277" name="Google Shape;1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250" y="1836625"/>
            <a:ext cx="4915500" cy="27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5"/>
          <p:cNvSpPr txBox="1"/>
          <p:nvPr>
            <p:ph idx="1" type="body"/>
          </p:nvPr>
        </p:nvSpPr>
        <p:spPr>
          <a:xfrm>
            <a:off x="720000" y="1084325"/>
            <a:ext cx="77040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❖"/>
            </a:pPr>
            <a:r>
              <a:rPr lang="en" sz="1600"/>
              <a:t>Need to get all of the letters working consistently and debug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➢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Look into using trie data structure/FSM to build the letters?</a:t>
            </a:r>
            <a:endParaRPr sz="1600"/>
          </a:p>
        </p:txBody>
      </p:sp>
      <p:sp>
        <p:nvSpPr>
          <p:cNvPr id="1283" name="Google Shape;1283;p45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:(</a:t>
            </a:r>
            <a:endParaRPr/>
          </a:p>
        </p:txBody>
      </p:sp>
      <p:pic>
        <p:nvPicPr>
          <p:cNvPr id="1284" name="Google Shape;1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025" y="1861875"/>
            <a:ext cx="4049949" cy="274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6"/>
          <p:cNvSpPr txBox="1"/>
          <p:nvPr>
            <p:ph idx="1" type="body"/>
          </p:nvPr>
        </p:nvSpPr>
        <p:spPr>
          <a:xfrm>
            <a:off x="720000" y="1066600"/>
            <a:ext cx="706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/>
              <a:t>Still need to implement multiple letters on screen and develop a dynamic viewing window</a:t>
            </a:r>
            <a:endParaRPr sz="1800"/>
          </a:p>
        </p:txBody>
      </p:sp>
      <p:sp>
        <p:nvSpPr>
          <p:cNvPr id="1290" name="Google Shape;1290;p46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:(</a:t>
            </a:r>
            <a:endParaRPr/>
          </a:p>
        </p:txBody>
      </p:sp>
      <p:sp>
        <p:nvSpPr>
          <p:cNvPr id="1291" name="Google Shape;1291;p46"/>
          <p:cNvSpPr/>
          <p:nvPr/>
        </p:nvSpPr>
        <p:spPr>
          <a:xfrm>
            <a:off x="4590688" y="2837050"/>
            <a:ext cx="1451400" cy="897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2" name="Google Shape;1292;p46"/>
          <p:cNvSpPr txBox="1"/>
          <p:nvPr/>
        </p:nvSpPr>
        <p:spPr>
          <a:xfrm>
            <a:off x="2078149" y="1744988"/>
            <a:ext cx="40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640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3" name="Google Shape;1293;p46"/>
          <p:cNvSpPr txBox="1"/>
          <p:nvPr/>
        </p:nvSpPr>
        <p:spPr>
          <a:xfrm>
            <a:off x="0" y="2810063"/>
            <a:ext cx="40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480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4" name="Google Shape;1294;p46"/>
          <p:cNvCxnSpPr>
            <a:stCxn id="1292" idx="3"/>
          </p:cNvCxnSpPr>
          <p:nvPr/>
        </p:nvCxnSpPr>
        <p:spPr>
          <a:xfrm>
            <a:off x="2485849" y="1898888"/>
            <a:ext cx="1382700" cy="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5" name="Google Shape;1295;p46"/>
          <p:cNvCxnSpPr>
            <a:stCxn id="1292" idx="1"/>
          </p:cNvCxnSpPr>
          <p:nvPr/>
        </p:nvCxnSpPr>
        <p:spPr>
          <a:xfrm flipH="1">
            <a:off x="556549" y="1898888"/>
            <a:ext cx="1521600" cy="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6" name="Google Shape;1296;p46"/>
          <p:cNvCxnSpPr>
            <a:stCxn id="1293" idx="0"/>
          </p:cNvCxnSpPr>
          <p:nvPr/>
        </p:nvCxnSpPr>
        <p:spPr>
          <a:xfrm flipH="1" rot="10800000">
            <a:off x="203850" y="1964963"/>
            <a:ext cx="5700" cy="84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7" name="Google Shape;1297;p46"/>
          <p:cNvCxnSpPr>
            <a:stCxn id="1293" idx="2"/>
          </p:cNvCxnSpPr>
          <p:nvPr/>
        </p:nvCxnSpPr>
        <p:spPr>
          <a:xfrm flipH="1">
            <a:off x="200550" y="3133163"/>
            <a:ext cx="3300" cy="88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8" name="Google Shape;1298;p46"/>
          <p:cNvSpPr/>
          <p:nvPr/>
        </p:nvSpPr>
        <p:spPr>
          <a:xfrm>
            <a:off x="4583788" y="2156850"/>
            <a:ext cx="1451400" cy="1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9" name="Google Shape;1299;p46"/>
          <p:cNvCxnSpPr/>
          <p:nvPr/>
        </p:nvCxnSpPr>
        <p:spPr>
          <a:xfrm flipH="1">
            <a:off x="5002638" y="3050825"/>
            <a:ext cx="557400" cy="11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0" name="Google Shape;1300;p46"/>
          <p:cNvCxnSpPr/>
          <p:nvPr/>
        </p:nvCxnSpPr>
        <p:spPr>
          <a:xfrm flipH="1" rot="10800000">
            <a:off x="4775513" y="2300225"/>
            <a:ext cx="503100" cy="144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1" name="Google Shape;1301;p46"/>
          <p:cNvCxnSpPr/>
          <p:nvPr/>
        </p:nvCxnSpPr>
        <p:spPr>
          <a:xfrm>
            <a:off x="5281338" y="2156850"/>
            <a:ext cx="0" cy="17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2" name="Google Shape;1302;p46"/>
          <p:cNvCxnSpPr/>
          <p:nvPr/>
        </p:nvCxnSpPr>
        <p:spPr>
          <a:xfrm flipH="1">
            <a:off x="4922213" y="2169300"/>
            <a:ext cx="17400" cy="17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3" name="Google Shape;1303;p46"/>
          <p:cNvCxnSpPr/>
          <p:nvPr/>
        </p:nvCxnSpPr>
        <p:spPr>
          <a:xfrm>
            <a:off x="5664888" y="2169950"/>
            <a:ext cx="10500" cy="17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46"/>
          <p:cNvCxnSpPr/>
          <p:nvPr/>
        </p:nvCxnSpPr>
        <p:spPr>
          <a:xfrm>
            <a:off x="5838113" y="2169950"/>
            <a:ext cx="10500" cy="17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46"/>
          <p:cNvCxnSpPr/>
          <p:nvPr/>
        </p:nvCxnSpPr>
        <p:spPr>
          <a:xfrm>
            <a:off x="5467863" y="2169250"/>
            <a:ext cx="10500" cy="17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46"/>
          <p:cNvCxnSpPr/>
          <p:nvPr/>
        </p:nvCxnSpPr>
        <p:spPr>
          <a:xfrm>
            <a:off x="5105225" y="2160125"/>
            <a:ext cx="10500" cy="17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46"/>
          <p:cNvCxnSpPr/>
          <p:nvPr/>
        </p:nvCxnSpPr>
        <p:spPr>
          <a:xfrm>
            <a:off x="4745863" y="2169950"/>
            <a:ext cx="10500" cy="17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46"/>
          <p:cNvCxnSpPr>
            <a:stCxn id="1298" idx="1"/>
            <a:endCxn id="1298" idx="3"/>
          </p:cNvCxnSpPr>
          <p:nvPr/>
        </p:nvCxnSpPr>
        <p:spPr>
          <a:xfrm>
            <a:off x="4583788" y="303000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46"/>
          <p:cNvCxnSpPr/>
          <p:nvPr/>
        </p:nvCxnSpPr>
        <p:spPr>
          <a:xfrm>
            <a:off x="4583788" y="350600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46"/>
          <p:cNvCxnSpPr/>
          <p:nvPr/>
        </p:nvCxnSpPr>
        <p:spPr>
          <a:xfrm>
            <a:off x="4583788" y="2599363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46"/>
          <p:cNvCxnSpPr/>
          <p:nvPr/>
        </p:nvCxnSpPr>
        <p:spPr>
          <a:xfrm>
            <a:off x="4583788" y="2365575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46"/>
          <p:cNvCxnSpPr/>
          <p:nvPr/>
        </p:nvCxnSpPr>
        <p:spPr>
          <a:xfrm>
            <a:off x="4583788" y="2822163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46"/>
          <p:cNvCxnSpPr/>
          <p:nvPr/>
        </p:nvCxnSpPr>
        <p:spPr>
          <a:xfrm>
            <a:off x="4583788" y="3253538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46"/>
          <p:cNvCxnSpPr/>
          <p:nvPr/>
        </p:nvCxnSpPr>
        <p:spPr>
          <a:xfrm>
            <a:off x="4583788" y="3706663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46"/>
          <p:cNvCxnSpPr/>
          <p:nvPr/>
        </p:nvCxnSpPr>
        <p:spPr>
          <a:xfrm>
            <a:off x="4583788" y="2263525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46"/>
          <p:cNvCxnSpPr/>
          <p:nvPr/>
        </p:nvCxnSpPr>
        <p:spPr>
          <a:xfrm>
            <a:off x="4583788" y="2487013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46"/>
          <p:cNvCxnSpPr/>
          <p:nvPr/>
        </p:nvCxnSpPr>
        <p:spPr>
          <a:xfrm>
            <a:off x="4583788" y="271050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46"/>
          <p:cNvCxnSpPr/>
          <p:nvPr/>
        </p:nvCxnSpPr>
        <p:spPr>
          <a:xfrm>
            <a:off x="4583788" y="292680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46"/>
          <p:cNvCxnSpPr/>
          <p:nvPr/>
        </p:nvCxnSpPr>
        <p:spPr>
          <a:xfrm>
            <a:off x="4583788" y="3144725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46"/>
          <p:cNvCxnSpPr/>
          <p:nvPr/>
        </p:nvCxnSpPr>
        <p:spPr>
          <a:xfrm>
            <a:off x="4583788" y="338015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46"/>
          <p:cNvCxnSpPr/>
          <p:nvPr/>
        </p:nvCxnSpPr>
        <p:spPr>
          <a:xfrm>
            <a:off x="4583788" y="3614575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46"/>
          <p:cNvCxnSpPr/>
          <p:nvPr/>
        </p:nvCxnSpPr>
        <p:spPr>
          <a:xfrm>
            <a:off x="4583788" y="3806300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p46"/>
          <p:cNvSpPr/>
          <p:nvPr/>
        </p:nvSpPr>
        <p:spPr>
          <a:xfrm>
            <a:off x="4944713" y="2845475"/>
            <a:ext cx="171000" cy="81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4" name="Google Shape;1324;p46"/>
          <p:cNvCxnSpPr/>
          <p:nvPr/>
        </p:nvCxnSpPr>
        <p:spPr>
          <a:xfrm rot="10800000">
            <a:off x="5278613" y="2309975"/>
            <a:ext cx="559500" cy="142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46"/>
          <p:cNvSpPr/>
          <p:nvPr/>
        </p:nvSpPr>
        <p:spPr>
          <a:xfrm>
            <a:off x="5488388" y="2837050"/>
            <a:ext cx="171000" cy="813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6" name="Google Shape;1326;p46"/>
          <p:cNvSpPr txBox="1"/>
          <p:nvPr/>
        </p:nvSpPr>
        <p:spPr>
          <a:xfrm>
            <a:off x="6011338" y="2030475"/>
            <a:ext cx="33300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313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314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315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316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317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318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319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320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321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322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323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324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325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326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327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328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7" name="Google Shape;1327;p46"/>
          <p:cNvSpPr txBox="1"/>
          <p:nvPr/>
        </p:nvSpPr>
        <p:spPr>
          <a:xfrm>
            <a:off x="4018525" y="2062550"/>
            <a:ext cx="54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h’410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8" name="Google Shape;1328;p46"/>
          <p:cNvSpPr txBox="1"/>
          <p:nvPr/>
        </p:nvSpPr>
        <p:spPr>
          <a:xfrm>
            <a:off x="4069950" y="3671350"/>
            <a:ext cx="54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h’41F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9" name="Google Shape;1329;p46"/>
          <p:cNvSpPr txBox="1"/>
          <p:nvPr/>
        </p:nvSpPr>
        <p:spPr>
          <a:xfrm>
            <a:off x="4029763" y="2716150"/>
            <a:ext cx="54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h’416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0" name="Google Shape;1330;p46"/>
          <p:cNvSpPr/>
          <p:nvPr/>
        </p:nvSpPr>
        <p:spPr>
          <a:xfrm>
            <a:off x="770492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1" name="Google Shape;1331;p46"/>
          <p:cNvCxnSpPr/>
          <p:nvPr/>
        </p:nvCxnSpPr>
        <p:spPr>
          <a:xfrm flipH="1" rot="10800000">
            <a:off x="806438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46"/>
          <p:cNvCxnSpPr/>
          <p:nvPr/>
        </p:nvCxnSpPr>
        <p:spPr>
          <a:xfrm rot="10800000">
            <a:off x="903569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46"/>
          <p:cNvCxnSpPr/>
          <p:nvPr/>
        </p:nvCxnSpPr>
        <p:spPr>
          <a:xfrm flipH="1">
            <a:off x="856325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46"/>
          <p:cNvCxnSpPr/>
          <p:nvPr/>
        </p:nvCxnSpPr>
        <p:spPr>
          <a:xfrm>
            <a:off x="1009327" y="2567797"/>
            <a:ext cx="39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5" name="Google Shape;1335;p46"/>
          <p:cNvCxnSpPr/>
          <p:nvPr/>
        </p:nvCxnSpPr>
        <p:spPr>
          <a:xfrm rot="10800000">
            <a:off x="746758" y="2563897"/>
            <a:ext cx="3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6" name="Google Shape;1336;p46"/>
          <p:cNvCxnSpPr/>
          <p:nvPr/>
        </p:nvCxnSpPr>
        <p:spPr>
          <a:xfrm flipH="1" rot="10800000">
            <a:off x="709160" y="2614468"/>
            <a:ext cx="6600" cy="3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7" name="Google Shape;1337;p46"/>
          <p:cNvSpPr txBox="1"/>
          <p:nvPr/>
        </p:nvSpPr>
        <p:spPr>
          <a:xfrm>
            <a:off x="811285" y="2253688"/>
            <a:ext cx="27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8" name="Google Shape;1338;p46"/>
          <p:cNvSpPr txBox="1"/>
          <p:nvPr/>
        </p:nvSpPr>
        <p:spPr>
          <a:xfrm>
            <a:off x="441675" y="2661374"/>
            <a:ext cx="38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9" name="Google Shape;1339;p46"/>
          <p:cNvSpPr/>
          <p:nvPr/>
        </p:nvSpPr>
        <p:spPr>
          <a:xfrm>
            <a:off x="1104808" y="2607663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40" name="Google Shape;1340;p46"/>
          <p:cNvCxnSpPr/>
          <p:nvPr/>
        </p:nvCxnSpPr>
        <p:spPr>
          <a:xfrm flipH="1" rot="10800000">
            <a:off x="1140753" y="2644904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46"/>
          <p:cNvCxnSpPr/>
          <p:nvPr/>
        </p:nvCxnSpPr>
        <p:spPr>
          <a:xfrm rot="10800000">
            <a:off x="1237884" y="2644686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46"/>
          <p:cNvCxnSpPr/>
          <p:nvPr/>
        </p:nvCxnSpPr>
        <p:spPr>
          <a:xfrm flipH="1">
            <a:off x="1190640" y="2817935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3" name="Google Shape;1343;p46"/>
          <p:cNvSpPr/>
          <p:nvPr/>
        </p:nvSpPr>
        <p:spPr>
          <a:xfrm>
            <a:off x="1439123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44" name="Google Shape;1344;p46"/>
          <p:cNvCxnSpPr/>
          <p:nvPr/>
        </p:nvCxnSpPr>
        <p:spPr>
          <a:xfrm flipH="1" rot="10800000">
            <a:off x="1475069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46"/>
          <p:cNvCxnSpPr/>
          <p:nvPr/>
        </p:nvCxnSpPr>
        <p:spPr>
          <a:xfrm rot="10800000">
            <a:off x="1572200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46"/>
          <p:cNvCxnSpPr/>
          <p:nvPr/>
        </p:nvCxnSpPr>
        <p:spPr>
          <a:xfrm flipH="1">
            <a:off x="1524956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7" name="Google Shape;1347;p46"/>
          <p:cNvSpPr/>
          <p:nvPr/>
        </p:nvSpPr>
        <p:spPr>
          <a:xfrm>
            <a:off x="1773439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48" name="Google Shape;1348;p46"/>
          <p:cNvCxnSpPr/>
          <p:nvPr/>
        </p:nvCxnSpPr>
        <p:spPr>
          <a:xfrm flipH="1" rot="10800000">
            <a:off x="1809385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46"/>
          <p:cNvCxnSpPr/>
          <p:nvPr/>
        </p:nvCxnSpPr>
        <p:spPr>
          <a:xfrm rot="10800000">
            <a:off x="1906516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46"/>
          <p:cNvCxnSpPr/>
          <p:nvPr/>
        </p:nvCxnSpPr>
        <p:spPr>
          <a:xfrm flipH="1">
            <a:off x="1859272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46"/>
          <p:cNvSpPr/>
          <p:nvPr/>
        </p:nvSpPr>
        <p:spPr>
          <a:xfrm>
            <a:off x="2105944" y="2605198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52" name="Google Shape;1352;p46"/>
          <p:cNvCxnSpPr/>
          <p:nvPr/>
        </p:nvCxnSpPr>
        <p:spPr>
          <a:xfrm flipH="1" rot="10800000">
            <a:off x="2141889" y="2642439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46"/>
          <p:cNvCxnSpPr/>
          <p:nvPr/>
        </p:nvCxnSpPr>
        <p:spPr>
          <a:xfrm rot="10800000">
            <a:off x="2239020" y="2642221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46"/>
          <p:cNvCxnSpPr/>
          <p:nvPr/>
        </p:nvCxnSpPr>
        <p:spPr>
          <a:xfrm flipH="1">
            <a:off x="2191776" y="2815470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46"/>
          <p:cNvSpPr/>
          <p:nvPr/>
        </p:nvSpPr>
        <p:spPr>
          <a:xfrm>
            <a:off x="2440259" y="2604955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56" name="Google Shape;1356;p46"/>
          <p:cNvCxnSpPr/>
          <p:nvPr/>
        </p:nvCxnSpPr>
        <p:spPr>
          <a:xfrm flipH="1" rot="10800000">
            <a:off x="2476205" y="2642196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46"/>
          <p:cNvCxnSpPr/>
          <p:nvPr/>
        </p:nvCxnSpPr>
        <p:spPr>
          <a:xfrm rot="10800000">
            <a:off x="2573336" y="2641978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46"/>
          <p:cNvCxnSpPr/>
          <p:nvPr/>
        </p:nvCxnSpPr>
        <p:spPr>
          <a:xfrm flipH="1">
            <a:off x="2526092" y="2815227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9" name="Google Shape;1359;p46"/>
          <p:cNvSpPr/>
          <p:nvPr/>
        </p:nvSpPr>
        <p:spPr>
          <a:xfrm>
            <a:off x="2774575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0" name="Google Shape;1360;p46"/>
          <p:cNvCxnSpPr/>
          <p:nvPr/>
        </p:nvCxnSpPr>
        <p:spPr>
          <a:xfrm flipH="1" rot="10800000">
            <a:off x="2810521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46"/>
          <p:cNvCxnSpPr/>
          <p:nvPr/>
        </p:nvCxnSpPr>
        <p:spPr>
          <a:xfrm rot="10800000">
            <a:off x="2907652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46"/>
          <p:cNvCxnSpPr/>
          <p:nvPr/>
        </p:nvCxnSpPr>
        <p:spPr>
          <a:xfrm flipH="1">
            <a:off x="2860408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46"/>
          <p:cNvSpPr/>
          <p:nvPr/>
        </p:nvSpPr>
        <p:spPr>
          <a:xfrm>
            <a:off x="3108891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4" name="Google Shape;1364;p46"/>
          <p:cNvCxnSpPr/>
          <p:nvPr/>
        </p:nvCxnSpPr>
        <p:spPr>
          <a:xfrm flipH="1" rot="10800000">
            <a:off x="3144836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46"/>
          <p:cNvCxnSpPr/>
          <p:nvPr/>
        </p:nvCxnSpPr>
        <p:spPr>
          <a:xfrm rot="10800000">
            <a:off x="3241967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46"/>
          <p:cNvCxnSpPr/>
          <p:nvPr/>
        </p:nvCxnSpPr>
        <p:spPr>
          <a:xfrm flipH="1">
            <a:off x="3194723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46"/>
          <p:cNvSpPr/>
          <p:nvPr/>
        </p:nvSpPr>
        <p:spPr>
          <a:xfrm>
            <a:off x="3443206" y="2607906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8" name="Google Shape;1368;p46"/>
          <p:cNvCxnSpPr/>
          <p:nvPr/>
        </p:nvCxnSpPr>
        <p:spPr>
          <a:xfrm flipH="1" rot="10800000">
            <a:off x="3479152" y="2645147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46"/>
          <p:cNvCxnSpPr/>
          <p:nvPr/>
        </p:nvCxnSpPr>
        <p:spPr>
          <a:xfrm rot="10800000">
            <a:off x="3576283" y="2644929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46"/>
          <p:cNvCxnSpPr/>
          <p:nvPr/>
        </p:nvCxnSpPr>
        <p:spPr>
          <a:xfrm flipH="1">
            <a:off x="3529039" y="2818178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46"/>
          <p:cNvSpPr/>
          <p:nvPr/>
        </p:nvSpPr>
        <p:spPr>
          <a:xfrm>
            <a:off x="764317" y="3069043"/>
            <a:ext cx="279900" cy="42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72" name="Google Shape;1372;p46"/>
          <p:cNvCxnSpPr/>
          <p:nvPr/>
        </p:nvCxnSpPr>
        <p:spPr>
          <a:xfrm flipH="1" rot="10800000">
            <a:off x="800263" y="3106284"/>
            <a:ext cx="969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46"/>
          <p:cNvCxnSpPr/>
          <p:nvPr/>
        </p:nvCxnSpPr>
        <p:spPr>
          <a:xfrm rot="10800000">
            <a:off x="897394" y="3106066"/>
            <a:ext cx="107700" cy="34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46"/>
          <p:cNvCxnSpPr/>
          <p:nvPr/>
        </p:nvCxnSpPr>
        <p:spPr>
          <a:xfrm flipH="1">
            <a:off x="850150" y="3279315"/>
            <a:ext cx="108300" cy="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46"/>
          <p:cNvCxnSpPr/>
          <p:nvPr/>
        </p:nvCxnSpPr>
        <p:spPr>
          <a:xfrm flipH="1">
            <a:off x="710410" y="2820393"/>
            <a:ext cx="5700" cy="1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6" name="Google Shape;1376;p46"/>
          <p:cNvSpPr/>
          <p:nvPr/>
        </p:nvSpPr>
        <p:spPr>
          <a:xfrm>
            <a:off x="432925" y="2030475"/>
            <a:ext cx="3435600" cy="201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7" name="Google Shape;1377;p46"/>
          <p:cNvSpPr txBox="1"/>
          <p:nvPr/>
        </p:nvSpPr>
        <p:spPr>
          <a:xfrm>
            <a:off x="4510175" y="1895063"/>
            <a:ext cx="368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192 193 194 195 196 197 198 199 200</a:t>
            </a:r>
            <a:endParaRPr sz="6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8" name="Google Shape;1378;p46"/>
          <p:cNvSpPr txBox="1"/>
          <p:nvPr/>
        </p:nvSpPr>
        <p:spPr>
          <a:xfrm>
            <a:off x="4133963" y="2253700"/>
            <a:ext cx="23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9" name="Google Shape;1379;p46"/>
          <p:cNvSpPr txBox="1"/>
          <p:nvPr/>
        </p:nvSpPr>
        <p:spPr>
          <a:xfrm>
            <a:off x="4158538" y="3041600"/>
            <a:ext cx="23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0" name="Google Shape;1380;p46" title="IMG_1454.HEIC"/>
          <p:cNvPicPr preferRelativeResize="0"/>
          <p:nvPr/>
        </p:nvPicPr>
        <p:blipFill rotWithShape="1">
          <a:blip r:embed="rId3">
            <a:alphaModFix/>
          </a:blip>
          <a:srcRect b="27329" l="26106" r="18217" t="27977"/>
          <a:stretch/>
        </p:blipFill>
        <p:spPr>
          <a:xfrm>
            <a:off x="6405400" y="2135825"/>
            <a:ext cx="2627574" cy="158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7"/>
          <p:cNvSpPr txBox="1"/>
          <p:nvPr>
            <p:ph idx="1" type="body"/>
          </p:nvPr>
        </p:nvSpPr>
        <p:spPr>
          <a:xfrm>
            <a:off x="720000" y="1084325"/>
            <a:ext cx="62910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/>
              <a:t>Still need a lot of escape game mode functionality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FSM for start menu, levels, end screen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Display pages for these states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Correct vs incorrect color indicators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6" name="Google Shape;1386;p47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PROGRESS : | </a:t>
            </a:r>
            <a:endParaRPr/>
          </a:p>
        </p:txBody>
      </p:sp>
      <p:pic>
        <p:nvPicPr>
          <p:cNvPr id="1387" name="Google Shape;13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125" y="2613313"/>
            <a:ext cx="23622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175" y="2372400"/>
            <a:ext cx="3910176" cy="27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6"/>
          <p:cNvSpPr txBox="1"/>
          <p:nvPr>
            <p:ph idx="1" type="body"/>
          </p:nvPr>
        </p:nvSpPr>
        <p:spPr>
          <a:xfrm>
            <a:off x="720000" y="1006701"/>
            <a:ext cx="7704000" cy="3599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Problem:</a:t>
            </a:r>
            <a:r>
              <a:rPr lang="en" sz="1600"/>
              <a:t> </a:t>
            </a:r>
            <a:r>
              <a:rPr lang="en" sz="1500"/>
              <a:t>Imagine </a:t>
            </a:r>
            <a:r>
              <a:rPr lang="en" sz="1500"/>
              <a:t>you are trapped</a:t>
            </a:r>
            <a:r>
              <a:rPr lang="en" sz="1500"/>
              <a:t> in a jail cell, and </a:t>
            </a:r>
            <a:r>
              <a:rPr lang="en" sz="1500"/>
              <a:t>the</a:t>
            </a:r>
            <a:r>
              <a:rPr lang="en" sz="1500"/>
              <a:t> only way to escape is to communicate a signal via morse code to Professor Kirby on </a:t>
            </a:r>
            <a:r>
              <a:rPr lang="en" sz="1500"/>
              <a:t>the</a:t>
            </a:r>
            <a:r>
              <a:rPr lang="en" sz="1500"/>
              <a:t> </a:t>
            </a:r>
            <a:r>
              <a:rPr lang="en" sz="1500"/>
              <a:t>outside</a:t>
            </a:r>
            <a:r>
              <a:rPr lang="en" sz="1500"/>
              <a:t> of your cell. When you give </a:t>
            </a:r>
            <a:r>
              <a:rPr lang="en" sz="1500"/>
              <a:t>the</a:t>
            </a:r>
            <a:r>
              <a:rPr lang="en" sz="1500"/>
              <a:t> signal, Professor Kirby will bust down </a:t>
            </a:r>
            <a:r>
              <a:rPr lang="en" sz="1500"/>
              <a:t>the</a:t>
            </a:r>
            <a:r>
              <a:rPr lang="en" sz="1500"/>
              <a:t> walls and help you escape, but she can only understand </a:t>
            </a:r>
            <a:r>
              <a:rPr b="1" lang="en" sz="1500"/>
              <a:t>correct </a:t>
            </a:r>
            <a:r>
              <a:rPr lang="en" sz="1500"/>
              <a:t>morse code signals. Before you can give the signal, you need to practice to make sure you can do it.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Your job</a:t>
            </a:r>
            <a:r>
              <a:rPr lang="en" sz="1600"/>
              <a:t>: G</a:t>
            </a:r>
            <a:r>
              <a:rPr lang="en" sz="1500"/>
              <a:t>iven a word on your handy FPGA, input the correct morse code sequence, proving to yourself that you are a MMC (master morse coder).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Applications:</a:t>
            </a:r>
            <a:r>
              <a:rPr lang="en" sz="1600"/>
              <a:t> </a:t>
            </a:r>
            <a:r>
              <a:rPr lang="en" sz="1600"/>
              <a:t>E</a:t>
            </a:r>
            <a:r>
              <a:rPr lang="en" sz="1500"/>
              <a:t>ducation</a:t>
            </a:r>
            <a:r>
              <a:rPr lang="en" sz="1500"/>
              <a:t>- User can practice morse code patterns, </a:t>
            </a:r>
            <a:r>
              <a:rPr lang="en" sz="1500"/>
              <a:t>Communication</a:t>
            </a:r>
            <a:r>
              <a:rPr lang="en" sz="1500"/>
              <a:t>- more easily + efficiently translate streams of dots and dashes they receive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72" name="Google Shape;1172;p36"/>
          <p:cNvSpPr txBox="1"/>
          <p:nvPr>
            <p:ph type="title"/>
          </p:nvPr>
        </p:nvSpPr>
        <p:spPr>
          <a:xfrm>
            <a:off x="720000" y="49238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pic>
        <p:nvPicPr>
          <p:cNvPr id="1173" name="Google Shape;1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287" y="3813587"/>
            <a:ext cx="1173424" cy="11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625" y="3813575"/>
            <a:ext cx="1219350" cy="121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349" y="3790637"/>
            <a:ext cx="1219350" cy="12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7"/>
          <p:cNvSpPr txBox="1"/>
          <p:nvPr>
            <p:ph idx="1" type="body"/>
          </p:nvPr>
        </p:nvSpPr>
        <p:spPr>
          <a:xfrm>
            <a:off x="720000" y="1006700"/>
            <a:ext cx="3481800" cy="3599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Practice Mode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User enters sequence of dots and dashes then presses done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Letter displays on the screen</a:t>
            </a:r>
            <a:endParaRPr sz="1800"/>
          </a:p>
        </p:txBody>
      </p:sp>
      <p:sp>
        <p:nvSpPr>
          <p:cNvPr id="1181" name="Google Shape;1181;p37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1182" name="Google Shape;1182;p37"/>
          <p:cNvSpPr txBox="1"/>
          <p:nvPr>
            <p:ph idx="1" type="body"/>
          </p:nvPr>
        </p:nvSpPr>
        <p:spPr>
          <a:xfrm>
            <a:off x="4823700" y="1006700"/>
            <a:ext cx="3912300" cy="3599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Escape Game Mode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Monitor will display a word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You will enter the morse code sequence on your FPGA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Press done when you are finished with a letter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Monitor will light up Green or Red if you are correct or incorrect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You will either become an MMC or botch your escape attempt</a:t>
            </a:r>
            <a:endParaRPr sz="1800"/>
          </a:p>
        </p:txBody>
      </p:sp>
      <p:pic>
        <p:nvPicPr>
          <p:cNvPr id="1183" name="Google Shape;1183;p37" title="IMG_1448.HEIC"/>
          <p:cNvPicPr preferRelativeResize="0"/>
          <p:nvPr/>
        </p:nvPicPr>
        <p:blipFill rotWithShape="1">
          <a:blip r:embed="rId3">
            <a:alphaModFix/>
          </a:blip>
          <a:srcRect b="7348" l="0" r="0" t="16813"/>
          <a:stretch/>
        </p:blipFill>
        <p:spPr>
          <a:xfrm>
            <a:off x="568975" y="2633950"/>
            <a:ext cx="3783849" cy="21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38"/>
          <p:cNvSpPr txBox="1"/>
          <p:nvPr>
            <p:ph idx="1" type="body"/>
          </p:nvPr>
        </p:nvSpPr>
        <p:spPr>
          <a:xfrm>
            <a:off x="720000" y="1100625"/>
            <a:ext cx="7905600" cy="374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Morse Code Specifics: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Morse code input (four buttons)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→ dash, dot, done, reset  → Inputs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translated to ASCII value → VGA modules receive ASCII letter value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VGA Specifics: 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 and Y → defines the pixel count and the position of the pixel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VGA Controller module cycles through the entire screen and checks if in the valid region for the letter to display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 → Video_on when pixel counts are within the set display area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Letter sets the ascii character and the corresponding address from the ascii_rom module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Ascii_bit_on → depends on ascii_bit which is set by the address of the pixels for each letter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➢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If video_on and ascii_bit_on → rgb is set (output for VGA)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1189" name="Google Shape;1189;p38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39"/>
          <p:cNvSpPr/>
          <p:nvPr/>
        </p:nvSpPr>
        <p:spPr>
          <a:xfrm>
            <a:off x="2618863" y="15736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Button/Morse Code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Receiver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5" name="Google Shape;1195;p39"/>
          <p:cNvSpPr/>
          <p:nvPr/>
        </p:nvSpPr>
        <p:spPr>
          <a:xfrm>
            <a:off x="4813775" y="15736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Morse Code to ASCII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6" name="Google Shape;1196;p39"/>
          <p:cNvSpPr/>
          <p:nvPr/>
        </p:nvSpPr>
        <p:spPr>
          <a:xfrm>
            <a:off x="6941100" y="15736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ASCII Value to corresponding VGA display value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7" name="Google Shape;1197;p39"/>
          <p:cNvSpPr/>
          <p:nvPr/>
        </p:nvSpPr>
        <p:spPr>
          <a:xfrm>
            <a:off x="4097350" y="1945500"/>
            <a:ext cx="7164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8" name="Google Shape;1198;p39"/>
          <p:cNvSpPr/>
          <p:nvPr/>
        </p:nvSpPr>
        <p:spPr>
          <a:xfrm>
            <a:off x="1940663" y="1967800"/>
            <a:ext cx="6444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9" name="Google Shape;1199;p39"/>
          <p:cNvSpPr/>
          <p:nvPr/>
        </p:nvSpPr>
        <p:spPr>
          <a:xfrm>
            <a:off x="263275" y="1545375"/>
            <a:ext cx="233100" cy="21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0" name="Google Shape;1200;p39"/>
          <p:cNvSpPr/>
          <p:nvPr/>
        </p:nvSpPr>
        <p:spPr>
          <a:xfrm>
            <a:off x="263275" y="1915900"/>
            <a:ext cx="233100" cy="21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1" name="Google Shape;1201;p39"/>
          <p:cNvSpPr/>
          <p:nvPr/>
        </p:nvSpPr>
        <p:spPr>
          <a:xfrm>
            <a:off x="263275" y="2286425"/>
            <a:ext cx="233100" cy="21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2" name="Google Shape;1202;p39"/>
          <p:cNvSpPr txBox="1"/>
          <p:nvPr/>
        </p:nvSpPr>
        <p:spPr>
          <a:xfrm>
            <a:off x="714350" y="1438725"/>
            <a:ext cx="1192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Dot Button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3" name="Google Shape;1203;p39"/>
          <p:cNvSpPr txBox="1"/>
          <p:nvPr/>
        </p:nvSpPr>
        <p:spPr>
          <a:xfrm>
            <a:off x="714350" y="1809250"/>
            <a:ext cx="1192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Dash Button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4" name="Google Shape;1204;p39"/>
          <p:cNvSpPr txBox="1"/>
          <p:nvPr/>
        </p:nvSpPr>
        <p:spPr>
          <a:xfrm>
            <a:off x="714350" y="2179775"/>
            <a:ext cx="12507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Done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Button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39"/>
          <p:cNvSpPr/>
          <p:nvPr/>
        </p:nvSpPr>
        <p:spPr>
          <a:xfrm rot="5400000">
            <a:off x="7360350" y="2738500"/>
            <a:ext cx="6444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6" name="Google Shape;1206;p39"/>
          <p:cNvSpPr/>
          <p:nvPr/>
        </p:nvSpPr>
        <p:spPr>
          <a:xfrm>
            <a:off x="6941100" y="31150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Check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pixel location (x,y)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7" name="Google Shape;1207;p39"/>
          <p:cNvSpPr/>
          <p:nvPr/>
        </p:nvSpPr>
        <p:spPr>
          <a:xfrm rot="10798400">
            <a:off x="6296649" y="3509192"/>
            <a:ext cx="6444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8" name="Google Shape;1208;p39"/>
          <p:cNvSpPr/>
          <p:nvPr/>
        </p:nvSpPr>
        <p:spPr>
          <a:xfrm>
            <a:off x="4813775" y="31150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Assign on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pixels based on ascii input and pixel location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9" name="Google Shape;1209;p39"/>
          <p:cNvSpPr/>
          <p:nvPr/>
        </p:nvSpPr>
        <p:spPr>
          <a:xfrm rot="10798579">
            <a:off x="4085400" y="3509169"/>
            <a:ext cx="7257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39"/>
          <p:cNvSpPr/>
          <p:nvPr/>
        </p:nvSpPr>
        <p:spPr>
          <a:xfrm>
            <a:off x="2597050" y="3115000"/>
            <a:ext cx="1482900" cy="89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Letter Displays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1" name="Google Shape;1211;p39"/>
          <p:cNvSpPr txBox="1"/>
          <p:nvPr/>
        </p:nvSpPr>
        <p:spPr>
          <a:xfrm>
            <a:off x="192225" y="1131500"/>
            <a:ext cx="716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Inputs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2" name="Google Shape;1212;p39"/>
          <p:cNvSpPr/>
          <p:nvPr/>
        </p:nvSpPr>
        <p:spPr>
          <a:xfrm>
            <a:off x="6296700" y="1967800"/>
            <a:ext cx="6444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3" name="Google Shape;1213;p39"/>
          <p:cNvSpPr/>
          <p:nvPr/>
        </p:nvSpPr>
        <p:spPr>
          <a:xfrm>
            <a:off x="263275" y="2656950"/>
            <a:ext cx="233100" cy="21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4" name="Google Shape;1214;p39"/>
          <p:cNvSpPr txBox="1"/>
          <p:nvPr/>
        </p:nvSpPr>
        <p:spPr>
          <a:xfrm>
            <a:off x="720000" y="2543100"/>
            <a:ext cx="14136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Reset Button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5" name="Google Shape;1215;p39"/>
          <p:cNvSpPr txBox="1"/>
          <p:nvPr/>
        </p:nvSpPr>
        <p:spPr>
          <a:xfrm>
            <a:off x="6283750" y="1654875"/>
            <a:ext cx="823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Letter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6" name="Google Shape;1216;p39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1217" name="Google Shape;1217;p39"/>
          <p:cNvSpPr txBox="1"/>
          <p:nvPr/>
        </p:nvSpPr>
        <p:spPr>
          <a:xfrm>
            <a:off x="6407350" y="3509050"/>
            <a:ext cx="576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8" name="Google Shape;1218;p39"/>
          <p:cNvSpPr txBox="1"/>
          <p:nvPr/>
        </p:nvSpPr>
        <p:spPr>
          <a:xfrm>
            <a:off x="5085700" y="4012000"/>
            <a:ext cx="10392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ascii_bit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9" name="Google Shape;1219;p39"/>
          <p:cNvSpPr txBox="1"/>
          <p:nvPr/>
        </p:nvSpPr>
        <p:spPr>
          <a:xfrm>
            <a:off x="4043950" y="3598200"/>
            <a:ext cx="8232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rgb_reg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0" name="Google Shape;1220;p39"/>
          <p:cNvPicPr preferRelativeResize="0"/>
          <p:nvPr/>
        </p:nvPicPr>
        <p:blipFill rotWithShape="1">
          <a:blip r:embed="rId3">
            <a:alphaModFix/>
          </a:blip>
          <a:srcRect b="40266" l="22731" r="17917" t="27433"/>
          <a:stretch/>
        </p:blipFill>
        <p:spPr>
          <a:xfrm>
            <a:off x="477875" y="3027475"/>
            <a:ext cx="1665448" cy="1469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39"/>
          <p:cNvSpPr/>
          <p:nvPr/>
        </p:nvSpPr>
        <p:spPr>
          <a:xfrm rot="10798347">
            <a:off x="1971525" y="3464609"/>
            <a:ext cx="624000" cy="10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0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MORSE CODE: CODE SNIPPET</a:t>
            </a:r>
            <a:endParaRPr/>
          </a:p>
        </p:txBody>
      </p:sp>
      <p:pic>
        <p:nvPicPr>
          <p:cNvPr id="1227" name="Google Shape;1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250" y="1006700"/>
            <a:ext cx="3444001" cy="37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1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VGA DISPLAY: CODE SNIPPET</a:t>
            </a:r>
            <a:endParaRPr/>
          </a:p>
        </p:txBody>
      </p:sp>
      <p:pic>
        <p:nvPicPr>
          <p:cNvPr id="1233" name="Google Shape;1233;p41"/>
          <p:cNvPicPr preferRelativeResize="0"/>
          <p:nvPr/>
        </p:nvPicPr>
        <p:blipFill rotWithShape="1">
          <a:blip r:embed="rId3">
            <a:alphaModFix/>
          </a:blip>
          <a:srcRect b="0" l="13518" r="8968" t="3484"/>
          <a:stretch/>
        </p:blipFill>
        <p:spPr>
          <a:xfrm>
            <a:off x="4925500" y="1409775"/>
            <a:ext cx="3004350" cy="27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41"/>
          <p:cNvPicPr preferRelativeResize="0"/>
          <p:nvPr/>
        </p:nvPicPr>
        <p:blipFill rotWithShape="1">
          <a:blip r:embed="rId4">
            <a:alphaModFix/>
          </a:blip>
          <a:srcRect b="39016" l="3615" r="4851" t="0"/>
          <a:stretch/>
        </p:blipFill>
        <p:spPr>
          <a:xfrm>
            <a:off x="565950" y="1133350"/>
            <a:ext cx="3506550" cy="29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41"/>
          <p:cNvSpPr txBox="1"/>
          <p:nvPr/>
        </p:nvSpPr>
        <p:spPr>
          <a:xfrm>
            <a:off x="5484150" y="1087663"/>
            <a:ext cx="858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vga_rom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6" name="Google Shape;1236;p41"/>
          <p:cNvSpPr txBox="1"/>
          <p:nvPr/>
        </p:nvSpPr>
        <p:spPr>
          <a:xfrm>
            <a:off x="1757100" y="1087675"/>
            <a:ext cx="1029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vga_test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7" name="Google Shape;1237;p41"/>
          <p:cNvSpPr/>
          <p:nvPr/>
        </p:nvSpPr>
        <p:spPr>
          <a:xfrm>
            <a:off x="885075" y="1662275"/>
            <a:ext cx="31875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38" name="Google Shape;1238;p41"/>
          <p:cNvCxnSpPr/>
          <p:nvPr/>
        </p:nvCxnSpPr>
        <p:spPr>
          <a:xfrm flipH="1" rot="10800000">
            <a:off x="403875" y="2032425"/>
            <a:ext cx="526200" cy="55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9" name="Google Shape;1239;p41"/>
          <p:cNvSpPr txBox="1"/>
          <p:nvPr/>
        </p:nvSpPr>
        <p:spPr>
          <a:xfrm>
            <a:off x="0" y="2503725"/>
            <a:ext cx="13488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enters the single letter on the screen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0" name="Google Shape;1240;p41"/>
          <p:cNvSpPr/>
          <p:nvPr/>
        </p:nvSpPr>
        <p:spPr>
          <a:xfrm>
            <a:off x="1320056" y="1930125"/>
            <a:ext cx="1922700" cy="13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1" name="Google Shape;1241;p41"/>
          <p:cNvCxnSpPr/>
          <p:nvPr/>
        </p:nvCxnSpPr>
        <p:spPr>
          <a:xfrm rot="10800000">
            <a:off x="3007556" y="1980075"/>
            <a:ext cx="705000" cy="35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2" name="Google Shape;1242;p41"/>
          <p:cNvSpPr txBox="1"/>
          <p:nvPr/>
        </p:nvSpPr>
        <p:spPr>
          <a:xfrm>
            <a:off x="3562500" y="2330950"/>
            <a:ext cx="11526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his_letter input from morse code module corresponds to ROM data lines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3" name="Google Shape;1243;p41"/>
          <p:cNvCxnSpPr/>
          <p:nvPr/>
        </p:nvCxnSpPr>
        <p:spPr>
          <a:xfrm flipH="1" rot="10800000">
            <a:off x="4507500" y="1716900"/>
            <a:ext cx="717900" cy="63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4" name="Google Shape;1244;p41"/>
          <p:cNvSpPr/>
          <p:nvPr/>
        </p:nvSpPr>
        <p:spPr>
          <a:xfrm>
            <a:off x="5272950" y="1546450"/>
            <a:ext cx="211200" cy="255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5" name="Google Shape;1245;p41"/>
          <p:cNvSpPr/>
          <p:nvPr/>
        </p:nvSpPr>
        <p:spPr>
          <a:xfrm>
            <a:off x="5484150" y="1546450"/>
            <a:ext cx="95400" cy="255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6" name="Google Shape;1246;p41"/>
          <p:cNvCxnSpPr/>
          <p:nvPr/>
        </p:nvCxnSpPr>
        <p:spPr>
          <a:xfrm flipH="1">
            <a:off x="5538500" y="1171775"/>
            <a:ext cx="1226400" cy="54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7" name="Google Shape;1247;p41"/>
          <p:cNvSpPr txBox="1"/>
          <p:nvPr/>
        </p:nvSpPr>
        <p:spPr>
          <a:xfrm>
            <a:off x="6655900" y="803675"/>
            <a:ext cx="14511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ast 4 bits correspond to the rows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8" name="Google Shape;1248;p41"/>
          <p:cNvSpPr/>
          <p:nvPr/>
        </p:nvSpPr>
        <p:spPr>
          <a:xfrm>
            <a:off x="6124500" y="1566900"/>
            <a:ext cx="797100" cy="253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9" name="Google Shape;1249;p41"/>
          <p:cNvSpPr txBox="1"/>
          <p:nvPr/>
        </p:nvSpPr>
        <p:spPr>
          <a:xfrm>
            <a:off x="7820824" y="1716413"/>
            <a:ext cx="957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we check the columns bit of the ROM data to see if pixel should turn on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0" name="Google Shape;1250;p41"/>
          <p:cNvCxnSpPr/>
          <p:nvPr/>
        </p:nvCxnSpPr>
        <p:spPr>
          <a:xfrm flipH="1">
            <a:off x="6884375" y="2160550"/>
            <a:ext cx="1029900" cy="17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42"/>
          <p:cNvSpPr txBox="1"/>
          <p:nvPr>
            <p:ph idx="1" type="body"/>
          </p:nvPr>
        </p:nvSpPr>
        <p:spPr>
          <a:xfrm>
            <a:off x="720000" y="1084325"/>
            <a:ext cx="77040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current modules interact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correctly with each other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❖"/>
            </a:pPr>
            <a:r>
              <a:rPr lang="en" sz="2400"/>
              <a:t>Top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➢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Morse Code Receiver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■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debouncer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➢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vga_controller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➢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ascii_test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■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ascii_rom</a:t>
            </a:r>
            <a:endParaRPr sz="2400"/>
          </a:p>
        </p:txBody>
      </p:sp>
      <p:pic>
        <p:nvPicPr>
          <p:cNvPr id="1256" name="Google Shape;1256;p42"/>
          <p:cNvPicPr preferRelativeResize="0"/>
          <p:nvPr/>
        </p:nvPicPr>
        <p:blipFill rotWithShape="1">
          <a:blip r:embed="rId3">
            <a:alphaModFix/>
          </a:blip>
          <a:srcRect b="0" l="3484" r="0" t="0"/>
          <a:stretch/>
        </p:blipFill>
        <p:spPr>
          <a:xfrm>
            <a:off x="4713225" y="752827"/>
            <a:ext cx="3993151" cy="39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7" name="Google Shape;1257;p42"/>
          <p:cNvCxnSpPr>
            <a:endCxn id="1258" idx="1"/>
          </p:cNvCxnSpPr>
          <p:nvPr/>
        </p:nvCxnSpPr>
        <p:spPr>
          <a:xfrm>
            <a:off x="4581475" y="2519125"/>
            <a:ext cx="298500" cy="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8" name="Google Shape;1258;p42"/>
          <p:cNvSpPr/>
          <p:nvPr/>
        </p:nvSpPr>
        <p:spPr>
          <a:xfrm>
            <a:off x="4879975" y="2439325"/>
            <a:ext cx="24093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9" name="Google Shape;1259;p42"/>
          <p:cNvCxnSpPr>
            <a:endCxn id="1260" idx="1"/>
          </p:cNvCxnSpPr>
          <p:nvPr/>
        </p:nvCxnSpPr>
        <p:spPr>
          <a:xfrm flipH="1" rot="10800000">
            <a:off x="3692000" y="3081650"/>
            <a:ext cx="1224900" cy="19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0" name="Google Shape;1260;p42"/>
          <p:cNvSpPr/>
          <p:nvPr/>
        </p:nvSpPr>
        <p:spPr>
          <a:xfrm>
            <a:off x="4916900" y="2996450"/>
            <a:ext cx="37896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61" name="Google Shape;1261;p42"/>
          <p:cNvCxnSpPr>
            <a:endCxn id="1262" idx="1"/>
          </p:cNvCxnSpPr>
          <p:nvPr/>
        </p:nvCxnSpPr>
        <p:spPr>
          <a:xfrm flipH="1" rot="10800000">
            <a:off x="3093500" y="3712850"/>
            <a:ext cx="1823400" cy="2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2" name="Google Shape;1262;p42"/>
          <p:cNvSpPr/>
          <p:nvPr/>
        </p:nvSpPr>
        <p:spPr>
          <a:xfrm>
            <a:off x="4916900" y="3627650"/>
            <a:ext cx="29550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3" name="Google Shape;1263;p42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:)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3"/>
          <p:cNvSpPr txBox="1"/>
          <p:nvPr>
            <p:ph idx="1" type="body"/>
          </p:nvPr>
        </p:nvSpPr>
        <p:spPr>
          <a:xfrm>
            <a:off x="720000" y="1084325"/>
            <a:ext cx="77040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❖"/>
            </a:pPr>
            <a:r>
              <a:rPr lang="en" sz="1800"/>
              <a:t>Morse code almost fully functional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Testbench shows successful outputs, but FPGA does not work for all letters (dash button)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9" name="Google Shape;1269;p43"/>
          <p:cNvSpPr txBox="1"/>
          <p:nvPr>
            <p:ph type="title"/>
          </p:nvPr>
        </p:nvSpPr>
        <p:spPr>
          <a:xfrm>
            <a:off x="720000" y="472139"/>
            <a:ext cx="77040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:)</a:t>
            </a:r>
            <a:endParaRPr/>
          </a:p>
        </p:txBody>
      </p:sp>
      <p:pic>
        <p:nvPicPr>
          <p:cNvPr id="1270" name="Google Shape;1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451725"/>
            <a:ext cx="7704001" cy="1481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t's Celebrate Morse Code Day by Slidesgo">
  <a:themeElements>
    <a:clrScheme name="Simple Light">
      <a:dk1>
        <a:srgbClr val="000000"/>
      </a:dk1>
      <a:lt1>
        <a:srgbClr val="FFFFFF"/>
      </a:lt1>
      <a:dk2>
        <a:srgbClr val="F05218"/>
      </a:dk2>
      <a:lt2>
        <a:srgbClr val="0F0FEB"/>
      </a:lt2>
      <a:accent1>
        <a:srgbClr val="FFD300"/>
      </a:accent1>
      <a:accent2>
        <a:srgbClr val="4DA82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